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1.xml" ContentType="application/vnd.openxmlformats-officedocument.themeOverride+xml"/>
  <Override PartName="/ppt/charts/chart4.xml" ContentType="application/vnd.openxmlformats-officedocument.drawingml.chart+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2.xml" ContentType="application/vnd.openxmlformats-officedocument.themeOverrid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charts/chart8.xml" ContentType="application/vnd.openxmlformats-officedocument.drawingml.chart+xml"/>
  <Override PartName="/ppt/theme/themeOverride3.xml" ContentType="application/vnd.openxmlformats-officedocument.themeOverride+xml"/>
  <Override PartName="/ppt/charts/chart9.xml" ContentType="application/vnd.openxmlformats-officedocument.drawingml.chart+xml"/>
  <Override PartName="/ppt/theme/themeOverride4.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5"/>
  </p:notesMasterIdLst>
  <p:handoutMasterIdLst>
    <p:handoutMasterId r:id="rId16"/>
  </p:handoutMasterIdLst>
  <p:sldIdLst>
    <p:sldId id="256" r:id="rId2"/>
    <p:sldId id="343" r:id="rId3"/>
    <p:sldId id="332" r:id="rId4"/>
    <p:sldId id="339" r:id="rId5"/>
    <p:sldId id="337" r:id="rId6"/>
    <p:sldId id="340" r:id="rId7"/>
    <p:sldId id="335" r:id="rId8"/>
    <p:sldId id="331" r:id="rId9"/>
    <p:sldId id="333" r:id="rId10"/>
    <p:sldId id="342" r:id="rId11"/>
    <p:sldId id="336" r:id="rId12"/>
    <p:sldId id="341" r:id="rId13"/>
    <p:sldId id="321" r:id="rId14"/>
  </p:sldIdLst>
  <p:sldSz cx="12192000" cy="6858000"/>
  <p:notesSz cx="6858000" cy="9144000"/>
  <p:defaultTextStyle>
    <a:defPPr>
      <a:defRPr lang="de-DE"/>
    </a:defPPr>
    <a:lvl1pPr algn="ctr" rtl="0" fontAlgn="base">
      <a:lnSpc>
        <a:spcPct val="110000"/>
      </a:lnSpc>
      <a:spcBef>
        <a:spcPct val="0"/>
      </a:spcBef>
      <a:spcAft>
        <a:spcPct val="0"/>
      </a:spcAft>
      <a:defRPr sz="1600" kern="1200">
        <a:solidFill>
          <a:schemeClr val="tx1"/>
        </a:solidFill>
        <a:latin typeface="Arial" pitchFamily="34" charset="0"/>
        <a:ea typeface="+mn-ea"/>
        <a:cs typeface="Arial" pitchFamily="34" charset="0"/>
      </a:defRPr>
    </a:lvl1pPr>
    <a:lvl2pPr marL="457200" algn="ctr" rtl="0" fontAlgn="base">
      <a:lnSpc>
        <a:spcPct val="110000"/>
      </a:lnSpc>
      <a:spcBef>
        <a:spcPct val="0"/>
      </a:spcBef>
      <a:spcAft>
        <a:spcPct val="0"/>
      </a:spcAft>
      <a:defRPr sz="1600" kern="1200">
        <a:solidFill>
          <a:schemeClr val="tx1"/>
        </a:solidFill>
        <a:latin typeface="Arial" pitchFamily="34" charset="0"/>
        <a:ea typeface="+mn-ea"/>
        <a:cs typeface="Arial" pitchFamily="34" charset="0"/>
      </a:defRPr>
    </a:lvl2pPr>
    <a:lvl3pPr marL="914400" algn="ctr" rtl="0" fontAlgn="base">
      <a:lnSpc>
        <a:spcPct val="110000"/>
      </a:lnSpc>
      <a:spcBef>
        <a:spcPct val="0"/>
      </a:spcBef>
      <a:spcAft>
        <a:spcPct val="0"/>
      </a:spcAft>
      <a:defRPr sz="1600" kern="1200">
        <a:solidFill>
          <a:schemeClr val="tx1"/>
        </a:solidFill>
        <a:latin typeface="Arial" pitchFamily="34" charset="0"/>
        <a:ea typeface="+mn-ea"/>
        <a:cs typeface="Arial" pitchFamily="34" charset="0"/>
      </a:defRPr>
    </a:lvl3pPr>
    <a:lvl4pPr marL="1371600" algn="ctr" rtl="0" fontAlgn="base">
      <a:lnSpc>
        <a:spcPct val="110000"/>
      </a:lnSpc>
      <a:spcBef>
        <a:spcPct val="0"/>
      </a:spcBef>
      <a:spcAft>
        <a:spcPct val="0"/>
      </a:spcAft>
      <a:defRPr sz="1600" kern="1200">
        <a:solidFill>
          <a:schemeClr val="tx1"/>
        </a:solidFill>
        <a:latin typeface="Arial" pitchFamily="34" charset="0"/>
        <a:ea typeface="+mn-ea"/>
        <a:cs typeface="Arial" pitchFamily="34" charset="0"/>
      </a:defRPr>
    </a:lvl4pPr>
    <a:lvl5pPr marL="1828800" algn="ctr" rtl="0" fontAlgn="base">
      <a:lnSpc>
        <a:spcPct val="110000"/>
      </a:lnSpc>
      <a:spcBef>
        <a:spcPct val="0"/>
      </a:spcBef>
      <a:spcAft>
        <a:spcPct val="0"/>
      </a:spcAft>
      <a:defRPr sz="1600" kern="1200">
        <a:solidFill>
          <a:schemeClr val="tx1"/>
        </a:solidFill>
        <a:latin typeface="Arial" pitchFamily="34" charset="0"/>
        <a:ea typeface="+mn-ea"/>
        <a:cs typeface="Arial" pitchFamily="34" charset="0"/>
      </a:defRPr>
    </a:lvl5pPr>
    <a:lvl6pPr marL="2286000" algn="l" defTabSz="914400" rtl="0" eaLnBrk="1" latinLnBrk="0" hangingPunct="1">
      <a:defRPr sz="1600" kern="1200">
        <a:solidFill>
          <a:schemeClr val="tx1"/>
        </a:solidFill>
        <a:latin typeface="Arial" pitchFamily="34" charset="0"/>
        <a:ea typeface="+mn-ea"/>
        <a:cs typeface="Arial" pitchFamily="34" charset="0"/>
      </a:defRPr>
    </a:lvl6pPr>
    <a:lvl7pPr marL="2743200" algn="l" defTabSz="914400" rtl="0" eaLnBrk="1" latinLnBrk="0" hangingPunct="1">
      <a:defRPr sz="1600" kern="1200">
        <a:solidFill>
          <a:schemeClr val="tx1"/>
        </a:solidFill>
        <a:latin typeface="Arial" pitchFamily="34" charset="0"/>
        <a:ea typeface="+mn-ea"/>
        <a:cs typeface="Arial" pitchFamily="34" charset="0"/>
      </a:defRPr>
    </a:lvl7pPr>
    <a:lvl8pPr marL="3200400" algn="l" defTabSz="914400" rtl="0" eaLnBrk="1" latinLnBrk="0" hangingPunct="1">
      <a:defRPr sz="1600" kern="1200">
        <a:solidFill>
          <a:schemeClr val="tx1"/>
        </a:solidFill>
        <a:latin typeface="Arial" pitchFamily="34" charset="0"/>
        <a:ea typeface="+mn-ea"/>
        <a:cs typeface="Arial" pitchFamily="34" charset="0"/>
      </a:defRPr>
    </a:lvl8pPr>
    <a:lvl9pPr marL="3657600" algn="l" defTabSz="914400" rtl="0" eaLnBrk="1" latinLnBrk="0" hangingPunct="1">
      <a:defRPr sz="1600"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482" userDrawn="1">
          <p15:clr>
            <a:srgbClr val="A4A3A4"/>
          </p15:clr>
        </p15:guide>
        <p15:guide id="2" orient="horz" pos="3793" userDrawn="1">
          <p15:clr>
            <a:srgbClr val="A4A3A4"/>
          </p15:clr>
        </p15:guide>
        <p15:guide id="3" pos="121" userDrawn="1">
          <p15:clr>
            <a:srgbClr val="A4A3A4"/>
          </p15:clr>
        </p15:guide>
        <p15:guide id="4" pos="7469"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51AB4"/>
    <a:srgbClr val="003399"/>
    <a:srgbClr val="D26400"/>
    <a:srgbClr val="8C2350"/>
    <a:srgbClr val="F4F4F4"/>
    <a:srgbClr val="C8D7E6"/>
    <a:srgbClr val="14375A"/>
    <a:srgbClr val="9BAFC3"/>
    <a:srgbClr val="6E87A0"/>
    <a:srgbClr val="415F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0A15C55-8517-42AA-B614-E9B94910E393}">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ittlere Formatvorlage 2 - Akz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ittlere Formatvorlage 2 - Akz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ittlere Formatvorlage 2 - Akz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3"/>
  </p:normalViewPr>
  <p:slideViewPr>
    <p:cSldViewPr showGuides="1">
      <p:cViewPr varScale="1">
        <p:scale>
          <a:sx n="115" d="100"/>
          <a:sy n="115" d="100"/>
        </p:scale>
        <p:origin x="372" y="114"/>
      </p:cViewPr>
      <p:guideLst>
        <p:guide orient="horz" pos="482"/>
        <p:guide orient="horz" pos="3793"/>
        <p:guide pos="121"/>
        <p:guide pos="7469"/>
      </p:guideLst>
    </p:cSldViewPr>
  </p:slideViewPr>
  <p:notesTextViewPr>
    <p:cViewPr>
      <p:scale>
        <a:sx n="100" d="100"/>
        <a:sy n="100" d="100"/>
      </p:scale>
      <p:origin x="0" y="0"/>
    </p:cViewPr>
  </p:notesTextViewPr>
  <p:sorterViewPr>
    <p:cViewPr>
      <p:scale>
        <a:sx n="100" d="100"/>
        <a:sy n="100" d="100"/>
      </p:scale>
      <p:origin x="0" y="0"/>
    </p:cViewPr>
  </p:sorterViewPr>
  <p:notesViewPr>
    <p:cSldViewPr showGuides="1">
      <p:cViewPr varScale="1">
        <p:scale>
          <a:sx n="124" d="100"/>
          <a:sy n="124" d="100"/>
        </p:scale>
        <p:origin x="-4872"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oleObject" Target="file:///C:\Users\Dehm\Downloads\statistic_id167936_garantiezins-der-lebensversicherer-fuer-neuvertraege-bis-2022.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Dehm\Downloads\statistic_id167936_garantiezins-der-lebensversicherer-fuer-neuvertraege-bis-2022.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oleObject" Target="../embeddings/oleObject1.bin"/></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ov_delovni_list.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ov_delovni_list1.xlsx"/></Relationships>
</file>

<file path=ppt/charts/_rels/chart6.xml.rels><?xml version="1.0" encoding="UTF-8" standalone="yes"?>
<Relationships xmlns="http://schemas.openxmlformats.org/package/2006/relationships"><Relationship Id="rId3" Type="http://schemas.openxmlformats.org/officeDocument/2006/relationships/oleObject" Target="file:///C:\Users\Dehm\Downloads\Allomanyelemzes_sum_202105_0602.xlsx" TargetMode="External"/><Relationship Id="rId2" Type="http://schemas.microsoft.com/office/2011/relationships/chartColorStyle" Target="colors5.xml"/><Relationship Id="rId1" Type="http://schemas.microsoft.com/office/2011/relationships/chartStyle" Target="style5.xml"/></Relationships>
</file>

<file path=ppt/charts/_rels/chart7.xml.rels><?xml version="1.0" encoding="UTF-8" standalone="yes"?>
<Relationships xmlns="http://schemas.openxmlformats.org/package/2006/relationships"><Relationship Id="rId3" Type="http://schemas.openxmlformats.org/officeDocument/2006/relationships/oleObject" Target="file:///C:\Users\Dehm\Downloads\statistic_id167936_garantiezins-der-lebensversicherer-fuer-neuvertraege-bis-2022.xlsx" TargetMode="External"/><Relationship Id="rId2" Type="http://schemas.microsoft.com/office/2011/relationships/chartColorStyle" Target="colors6.xml"/><Relationship Id="rId1" Type="http://schemas.microsoft.com/office/2011/relationships/chartStyle" Target="style6.xml"/></Relationships>
</file>

<file path=ppt/charts/_rels/chart8.xml.rels><?xml version="1.0" encoding="UTF-8" standalone="yes"?>
<Relationships xmlns="http://schemas.openxmlformats.org/package/2006/relationships"><Relationship Id="rId2" Type="http://schemas.openxmlformats.org/officeDocument/2006/relationships/oleObject" Target="file:///\\signal.hu\Fileserver\Szervezeti\Kozpont\Kontrolling\Nyilvanos\!%20COVID\2.%20Jelent&#233;s%20xls\2021\COVID_202121.xlsx" TargetMode="External"/><Relationship Id="rId1" Type="http://schemas.openxmlformats.org/officeDocument/2006/relationships/themeOverride" Target="../theme/themeOverride3.xml"/></Relationships>
</file>

<file path=ppt/charts/_rels/chart9.xml.rels><?xml version="1.0" encoding="UTF-8" standalone="yes"?>
<Relationships xmlns="http://schemas.openxmlformats.org/package/2006/relationships"><Relationship Id="rId2" Type="http://schemas.openxmlformats.org/officeDocument/2006/relationships/oleObject" Target="file:///\\signal.hu\Fileserver\Szervezeti\Kozpont\Kontrolling\Nyilvanos\!%20COVID\2.%20Jelent&#233;s%20xls\2021\COVID_202121.xlsx" TargetMode="External"/><Relationship Id="rId1" Type="http://schemas.openxmlformats.org/officeDocument/2006/relationships/themeOverride" Target="../theme/themeOverrid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sl-SI"/>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2324738597804453E-2"/>
          <c:y val="9.5158439702079503E-2"/>
          <c:w val="0.90249363393173077"/>
          <c:h val="0.71785767096014408"/>
        </c:manualLayout>
      </c:layout>
      <c:lineChart>
        <c:grouping val="standard"/>
        <c:varyColors val="0"/>
        <c:ser>
          <c:idx val="0"/>
          <c:order val="0"/>
          <c:spPr>
            <a:ln w="22225" cap="rnd">
              <a:solidFill>
                <a:srgbClr val="002060"/>
              </a:solidFill>
              <a:round/>
            </a:ln>
            <a:effectLst/>
          </c:spPr>
          <c:marker>
            <c:symbol val="diamond"/>
            <c:size val="6"/>
            <c:spPr>
              <a:solidFill>
                <a:srgbClr val="002060"/>
              </a:solidFill>
              <a:ln w="9525">
                <a:solidFill>
                  <a:srgbClr val="002060"/>
                </a:solidFill>
                <a:round/>
              </a:ln>
              <a:effectLst/>
            </c:spPr>
          </c:marker>
          <c:dLbls>
            <c:dLbl>
              <c:idx val="7"/>
              <c:layout>
                <c:manualLayout>
                  <c:x val="-1.9047837419804835E-2"/>
                  <c:y val="-3.8424994410909907E-2"/>
                </c:manualLayout>
              </c:layout>
              <c:numFmt formatCode="0.00%" sourceLinked="0"/>
              <c:spPr>
                <a:noFill/>
                <a:ln>
                  <a:noFill/>
                </a:ln>
                <a:effectLst/>
              </c:spPr>
              <c:txPr>
                <a:bodyPr rot="0" spcFirstLastPara="1" vertOverflow="ellipsis" vert="horz" wrap="square" lIns="38100" tIns="19050" rIns="38100" bIns="19050" anchor="ctr" anchorCtr="1">
                  <a:noAutofit/>
                </a:bodyPr>
                <a:lstStyle/>
                <a:p>
                  <a:pPr>
                    <a:defRPr sz="1000" b="1"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dLblPos val="r"/>
              <c:showLegendKey val="0"/>
              <c:showVal val="1"/>
              <c:showCatName val="0"/>
              <c:showSerName val="0"/>
              <c:showPercent val="0"/>
              <c:showBubbleSize val="0"/>
              <c:extLst>
                <c:ext xmlns:c15="http://schemas.microsoft.com/office/drawing/2012/chart" uri="{CE6537A1-D6FC-4f65-9D91-7224C49458BB}">
                  <c15:layout>
                    <c:manualLayout>
                      <c:w val="4.5285686894832713E-2"/>
                      <c:h val="4.8904538341158058E-2"/>
                    </c:manualLayout>
                  </c15:layout>
                </c:ext>
                <c:ext xmlns:c16="http://schemas.microsoft.com/office/drawing/2014/chart" uri="{C3380CC4-5D6E-409C-BE32-E72D297353CC}">
                  <c16:uniqueId val="{00000000-9D68-4E2B-A711-2C39776C718C}"/>
                </c:ext>
              </c:extLst>
            </c:dLbl>
            <c:dLbl>
              <c:idx val="18"/>
              <c:layout>
                <c:manualLayout>
                  <c:x val="-1.4754721125778173E-2"/>
                  <c:y val="-5.100044712720769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D68-4E2B-A711-2C39776C718C}"/>
                </c:ext>
              </c:extLst>
            </c:dLbl>
            <c:numFmt formatCode="0.00%" sourceLinked="0"/>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Daten!$B$6:$B$24</c:f>
              <c:strCache>
                <c:ptCount val="19"/>
                <c:pt idx="0">
                  <c:v>1986</c:v>
                </c:pt>
                <c:pt idx="1">
                  <c:v>1988</c:v>
                </c:pt>
                <c:pt idx="2">
                  <c:v>1990</c:v>
                </c:pt>
                <c:pt idx="3">
                  <c:v>1992</c:v>
                </c:pt>
                <c:pt idx="4">
                  <c:v>1994</c:v>
                </c:pt>
                <c:pt idx="5">
                  <c:v>1996</c:v>
                </c:pt>
                <c:pt idx="6">
                  <c:v>1998</c:v>
                </c:pt>
                <c:pt idx="7">
                  <c:v>2000</c:v>
                </c:pt>
                <c:pt idx="8">
                  <c:v>2002</c:v>
                </c:pt>
                <c:pt idx="9">
                  <c:v>2004</c:v>
                </c:pt>
                <c:pt idx="10">
                  <c:v>2006</c:v>
                </c:pt>
                <c:pt idx="11">
                  <c:v>2008</c:v>
                </c:pt>
                <c:pt idx="12">
                  <c:v>2010</c:v>
                </c:pt>
                <c:pt idx="13">
                  <c:v>2012</c:v>
                </c:pt>
                <c:pt idx="14">
                  <c:v>2014</c:v>
                </c:pt>
                <c:pt idx="15">
                  <c:v>2016</c:v>
                </c:pt>
                <c:pt idx="16">
                  <c:v>2018</c:v>
                </c:pt>
                <c:pt idx="17">
                  <c:v>2020</c:v>
                </c:pt>
                <c:pt idx="18">
                  <c:v>2022</c:v>
                </c:pt>
              </c:strCache>
            </c:strRef>
          </c:cat>
          <c:val>
            <c:numRef>
              <c:f>Daten!$C$6:$C$24</c:f>
              <c:numCache>
                <c:formatCode>0.0%</c:formatCode>
                <c:ptCount val="19"/>
                <c:pt idx="0">
                  <c:v>3.5000000000000003E-2</c:v>
                </c:pt>
                <c:pt idx="1">
                  <c:v>3.5000000000000003E-2</c:v>
                </c:pt>
                <c:pt idx="2">
                  <c:v>3.5000000000000003E-2</c:v>
                </c:pt>
                <c:pt idx="3">
                  <c:v>3.5000000000000003E-2</c:v>
                </c:pt>
                <c:pt idx="4">
                  <c:v>0.04</c:v>
                </c:pt>
                <c:pt idx="5">
                  <c:v>0.04</c:v>
                </c:pt>
                <c:pt idx="6">
                  <c:v>0.04</c:v>
                </c:pt>
                <c:pt idx="7">
                  <c:v>3.2500000000000001E-2</c:v>
                </c:pt>
                <c:pt idx="8">
                  <c:v>3.2500000000000001E-2</c:v>
                </c:pt>
                <c:pt idx="9">
                  <c:v>2.75E-2</c:v>
                </c:pt>
                <c:pt idx="10">
                  <c:v>2.75E-2</c:v>
                </c:pt>
                <c:pt idx="11">
                  <c:v>2.2499999999999999E-2</c:v>
                </c:pt>
                <c:pt idx="12">
                  <c:v>2.2499999999999999E-2</c:v>
                </c:pt>
                <c:pt idx="13">
                  <c:v>1.7500000000000002E-2</c:v>
                </c:pt>
                <c:pt idx="14">
                  <c:v>1.7500000000000002E-2</c:v>
                </c:pt>
                <c:pt idx="15">
                  <c:v>1.2500000000000001E-2</c:v>
                </c:pt>
                <c:pt idx="16">
                  <c:v>8.9999999999999993E-3</c:v>
                </c:pt>
                <c:pt idx="17">
                  <c:v>8.9999999999999993E-3</c:v>
                </c:pt>
                <c:pt idx="18">
                  <c:v>2.5000000000000001E-3</c:v>
                </c:pt>
              </c:numCache>
            </c:numRef>
          </c:val>
          <c:smooth val="0"/>
          <c:extLst>
            <c:ext xmlns:c16="http://schemas.microsoft.com/office/drawing/2014/chart" uri="{C3380CC4-5D6E-409C-BE32-E72D297353CC}">
              <c16:uniqueId val="{00000002-9D68-4E2B-A711-2C39776C718C}"/>
            </c:ext>
          </c:extLst>
        </c:ser>
        <c:dLbls>
          <c:dLblPos val="t"/>
          <c:showLegendKey val="0"/>
          <c:showVal val="1"/>
          <c:showCatName val="0"/>
          <c:showSerName val="0"/>
          <c:showPercent val="0"/>
          <c:showBubbleSize val="0"/>
        </c:dLbls>
        <c:marker val="1"/>
        <c:smooth val="0"/>
        <c:axId val="545464704"/>
        <c:axId val="545465688"/>
      </c:lineChart>
      <c:catAx>
        <c:axId val="545464704"/>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200" b="1" i="0" u="none" strike="noStrike" kern="1200" cap="all" spc="120" normalizeH="0" baseline="0">
                <a:solidFill>
                  <a:schemeClr val="tx1"/>
                </a:solidFill>
                <a:latin typeface="Arial" panose="020B0604020202020204" pitchFamily="34" charset="0"/>
                <a:ea typeface="+mn-ea"/>
                <a:cs typeface="Arial" panose="020B0604020202020204" pitchFamily="34" charset="0"/>
              </a:defRPr>
            </a:pPr>
            <a:endParaRPr lang="en-US"/>
          </a:p>
        </c:txPr>
        <c:crossAx val="545465688"/>
        <c:crosses val="autoZero"/>
        <c:auto val="1"/>
        <c:lblAlgn val="ctr"/>
        <c:lblOffset val="100"/>
        <c:tickLblSkip val="2"/>
        <c:noMultiLvlLbl val="0"/>
      </c:catAx>
      <c:valAx>
        <c:axId val="545465688"/>
        <c:scaling>
          <c:orientation val="minMax"/>
        </c:scaling>
        <c:delete val="0"/>
        <c:axPos val="l"/>
        <c:numFmt formatCode="0.0%"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97"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5454647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sl-SI"/>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2324738597804453E-2"/>
          <c:y val="9.5158439702079503E-2"/>
          <c:w val="0.90249363393173077"/>
          <c:h val="0.71785767096014408"/>
        </c:manualLayout>
      </c:layout>
      <c:lineChart>
        <c:grouping val="standard"/>
        <c:varyColors val="0"/>
        <c:ser>
          <c:idx val="0"/>
          <c:order val="0"/>
          <c:spPr>
            <a:ln w="22225" cap="rnd">
              <a:solidFill>
                <a:srgbClr val="002060"/>
              </a:solidFill>
              <a:round/>
            </a:ln>
            <a:effectLst/>
          </c:spPr>
          <c:marker>
            <c:symbol val="diamond"/>
            <c:size val="6"/>
            <c:spPr>
              <a:solidFill>
                <a:srgbClr val="002060"/>
              </a:solidFill>
              <a:ln w="9525">
                <a:solidFill>
                  <a:srgbClr val="002060"/>
                </a:solidFill>
                <a:round/>
              </a:ln>
              <a:effectLst/>
            </c:spPr>
          </c:marker>
          <c:dLbls>
            <c:dLbl>
              <c:idx val="7"/>
              <c:layout>
                <c:manualLayout>
                  <c:x val="-1.9047837419804835E-2"/>
                  <c:y val="-3.8424994410909907E-2"/>
                </c:manualLayout>
              </c:layout>
              <c:numFmt formatCode="0.00%" sourceLinked="0"/>
              <c:spPr>
                <a:noFill/>
                <a:ln>
                  <a:noFill/>
                </a:ln>
                <a:effectLst/>
              </c:spPr>
              <c:txPr>
                <a:bodyPr rot="0" spcFirstLastPara="1" vertOverflow="ellipsis" vert="horz" wrap="square" lIns="38100" tIns="19050" rIns="38100" bIns="19050" anchor="ctr" anchorCtr="1">
                  <a:noAutofit/>
                </a:bodyPr>
                <a:lstStyle/>
                <a:p>
                  <a:pPr>
                    <a:defRPr sz="1000" b="1"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dLblPos val="r"/>
              <c:showLegendKey val="0"/>
              <c:showVal val="1"/>
              <c:showCatName val="0"/>
              <c:showSerName val="0"/>
              <c:showPercent val="0"/>
              <c:showBubbleSize val="0"/>
              <c:extLst>
                <c:ext xmlns:c15="http://schemas.microsoft.com/office/drawing/2012/chart" uri="{CE6537A1-D6FC-4f65-9D91-7224C49458BB}">
                  <c15:layout>
                    <c:manualLayout>
                      <c:w val="4.5285686894832713E-2"/>
                      <c:h val="4.8904538341158058E-2"/>
                    </c:manualLayout>
                  </c15:layout>
                </c:ext>
                <c:ext xmlns:c16="http://schemas.microsoft.com/office/drawing/2014/chart" uri="{C3380CC4-5D6E-409C-BE32-E72D297353CC}">
                  <c16:uniqueId val="{00000000-717F-495E-AF6D-F4C04E859453}"/>
                </c:ext>
              </c:extLst>
            </c:dLbl>
            <c:dLbl>
              <c:idx val="18"/>
              <c:layout>
                <c:manualLayout>
                  <c:x val="-1.4754721125778173E-2"/>
                  <c:y val="-5.100044712720769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717F-495E-AF6D-F4C04E859453}"/>
                </c:ext>
              </c:extLst>
            </c:dLbl>
            <c:numFmt formatCode="0.00%" sourceLinked="0"/>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Daten!$B$4:$B$25</c:f>
              <c:strCache>
                <c:ptCount val="22"/>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strCache>
            </c:strRef>
          </c:cat>
          <c:val>
            <c:numRef>
              <c:f>Daten!$C$4:$C$25</c:f>
              <c:numCache>
                <c:formatCode>0.00%</c:formatCode>
                <c:ptCount val="22"/>
                <c:pt idx="0">
                  <c:v>7.1499999999999994E-2</c:v>
                </c:pt>
                <c:pt idx="1">
                  <c:v>7.0999999999999994E-2</c:v>
                </c:pt>
                <c:pt idx="2">
                  <c:v>6.1199999999999997E-2</c:v>
                </c:pt>
                <c:pt idx="3">
                  <c:v>4.8399999999999999E-2</c:v>
                </c:pt>
                <c:pt idx="4">
                  <c:v>4.4299999999999999E-2</c:v>
                </c:pt>
                <c:pt idx="5">
                  <c:v>4.3099999999999999E-2</c:v>
                </c:pt>
                <c:pt idx="6">
                  <c:v>4.24E-2</c:v>
                </c:pt>
                <c:pt idx="7">
                  <c:v>4.2500000000000003E-2</c:v>
                </c:pt>
                <c:pt idx="8">
                  <c:v>4.3900000000000002E-2</c:v>
                </c:pt>
                <c:pt idx="9">
                  <c:v>4.2299999999999997E-2</c:v>
                </c:pt>
                <c:pt idx="10">
                  <c:v>4.2000000000000003E-2</c:v>
                </c:pt>
                <c:pt idx="11">
                  <c:v>4.07E-2</c:v>
                </c:pt>
                <c:pt idx="12">
                  <c:v>3.9100000000000003E-2</c:v>
                </c:pt>
                <c:pt idx="13">
                  <c:v>3.61E-2</c:v>
                </c:pt>
                <c:pt idx="14">
                  <c:v>3.4000000000000002E-2</c:v>
                </c:pt>
                <c:pt idx="15">
                  <c:v>3.1600000000000003E-2</c:v>
                </c:pt>
                <c:pt idx="16">
                  <c:v>2.86E-2</c:v>
                </c:pt>
                <c:pt idx="17">
                  <c:v>2.6100000000000002E-2</c:v>
                </c:pt>
                <c:pt idx="18">
                  <c:v>2.47E-2</c:v>
                </c:pt>
                <c:pt idx="19">
                  <c:v>2.46E-2</c:v>
                </c:pt>
                <c:pt idx="20">
                  <c:v>2.29E-2</c:v>
                </c:pt>
                <c:pt idx="21">
                  <c:v>2.1299999999999999E-2</c:v>
                </c:pt>
              </c:numCache>
            </c:numRef>
          </c:val>
          <c:smooth val="0"/>
          <c:extLst>
            <c:ext xmlns:c16="http://schemas.microsoft.com/office/drawing/2014/chart" uri="{C3380CC4-5D6E-409C-BE32-E72D297353CC}">
              <c16:uniqueId val="{00000002-717F-495E-AF6D-F4C04E859453}"/>
            </c:ext>
          </c:extLst>
        </c:ser>
        <c:dLbls>
          <c:dLblPos val="t"/>
          <c:showLegendKey val="0"/>
          <c:showVal val="1"/>
          <c:showCatName val="0"/>
          <c:showSerName val="0"/>
          <c:showPercent val="0"/>
          <c:showBubbleSize val="0"/>
        </c:dLbls>
        <c:marker val="1"/>
        <c:smooth val="0"/>
        <c:axId val="545464704"/>
        <c:axId val="545465688"/>
      </c:lineChart>
      <c:catAx>
        <c:axId val="545464704"/>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200" b="1" i="0" u="none" strike="noStrike" kern="1200" cap="all" spc="120" normalizeH="0" baseline="0">
                <a:solidFill>
                  <a:schemeClr val="tx1"/>
                </a:solidFill>
                <a:latin typeface="Arial" panose="020B0604020202020204" pitchFamily="34" charset="0"/>
                <a:ea typeface="+mn-ea"/>
                <a:cs typeface="Arial" panose="020B0604020202020204" pitchFamily="34" charset="0"/>
              </a:defRPr>
            </a:pPr>
            <a:endParaRPr lang="en-US"/>
          </a:p>
        </c:txPr>
        <c:crossAx val="545465688"/>
        <c:crosses val="autoZero"/>
        <c:auto val="1"/>
        <c:lblAlgn val="ctr"/>
        <c:lblOffset val="100"/>
        <c:tickLblSkip val="2"/>
        <c:noMultiLvlLbl val="0"/>
      </c:catAx>
      <c:valAx>
        <c:axId val="545465688"/>
        <c:scaling>
          <c:orientation val="minMax"/>
        </c:scaling>
        <c:delete val="0"/>
        <c:axPos val="l"/>
        <c:numFmt formatCode="0.00%"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97"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5454647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sl-SI"/>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2982582440352849"/>
          <c:y val="0"/>
          <c:w val="0.57901020267203429"/>
          <c:h val="0.95072045623926627"/>
        </c:manualLayout>
      </c:layout>
      <c:pie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4979-4C4F-9B67-419C1400D4C3}"/>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4979-4C4F-9B67-419C1400D4C3}"/>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4979-4C4F-9B67-419C1400D4C3}"/>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4979-4C4F-9B67-419C1400D4C3}"/>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4979-4C4F-9B67-419C1400D4C3}"/>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4979-4C4F-9B67-419C1400D4C3}"/>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4979-4C4F-9B67-419C1400D4C3}"/>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4979-4C4F-9B67-419C1400D4C3}"/>
              </c:ext>
            </c:extLst>
          </c:dPt>
          <c:dPt>
            <c:idx val="8"/>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11-4979-4C4F-9B67-419C1400D4C3}"/>
              </c:ext>
            </c:extLst>
          </c:dPt>
          <c:dPt>
            <c:idx val="9"/>
            <c:bubble3D val="0"/>
            <c:spPr>
              <a:solidFill>
                <a:schemeClr val="accent4">
                  <a:lumMod val="60000"/>
                </a:schemeClr>
              </a:solidFill>
              <a:ln w="19050">
                <a:solidFill>
                  <a:schemeClr val="lt1"/>
                </a:solidFill>
              </a:ln>
              <a:effectLst/>
            </c:spPr>
            <c:extLst>
              <c:ext xmlns:c16="http://schemas.microsoft.com/office/drawing/2014/chart" uri="{C3380CC4-5D6E-409C-BE32-E72D297353CC}">
                <c16:uniqueId val="{00000013-4979-4C4F-9B67-419C1400D4C3}"/>
              </c:ext>
            </c:extLst>
          </c:dPt>
          <c:dPt>
            <c:idx val="10"/>
            <c:bubble3D val="0"/>
            <c:spPr>
              <a:solidFill>
                <a:schemeClr val="accent5">
                  <a:lumMod val="60000"/>
                </a:schemeClr>
              </a:solidFill>
              <a:ln w="19050">
                <a:solidFill>
                  <a:schemeClr val="lt1"/>
                </a:solidFill>
              </a:ln>
              <a:effectLst/>
            </c:spPr>
            <c:extLst>
              <c:ext xmlns:c16="http://schemas.microsoft.com/office/drawing/2014/chart" uri="{C3380CC4-5D6E-409C-BE32-E72D297353CC}">
                <c16:uniqueId val="{00000015-4979-4C4F-9B67-419C1400D4C3}"/>
              </c:ext>
            </c:extLst>
          </c:dPt>
          <c:dPt>
            <c:idx val="11"/>
            <c:bubble3D val="0"/>
            <c:spPr>
              <a:solidFill>
                <a:schemeClr val="accent6">
                  <a:lumMod val="60000"/>
                </a:schemeClr>
              </a:solidFill>
              <a:ln w="19050">
                <a:solidFill>
                  <a:schemeClr val="lt1"/>
                </a:solidFill>
              </a:ln>
              <a:effectLst/>
            </c:spPr>
            <c:extLst>
              <c:ext xmlns:c16="http://schemas.microsoft.com/office/drawing/2014/chart" uri="{C3380CC4-5D6E-409C-BE32-E72D297353CC}">
                <c16:uniqueId val="{00000017-4979-4C4F-9B67-419C1400D4C3}"/>
              </c:ext>
            </c:extLst>
          </c:dPt>
          <c:dLbls>
            <c:dLbl>
              <c:idx val="0"/>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1-4979-4C4F-9B67-419C1400D4C3}"/>
                </c:ext>
              </c:extLst>
            </c:dLbl>
            <c:dLbl>
              <c:idx val="1"/>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3-4979-4C4F-9B67-419C1400D4C3}"/>
                </c:ext>
              </c:extLst>
            </c:dLbl>
            <c:dLbl>
              <c:idx val="2"/>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5-4979-4C4F-9B67-419C1400D4C3}"/>
                </c:ext>
              </c:extLst>
            </c:dLbl>
            <c:dLbl>
              <c:idx val="3"/>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7-4979-4C4F-9B67-419C1400D4C3}"/>
                </c:ext>
              </c:extLst>
            </c:dLbl>
            <c:dLbl>
              <c:idx val="4"/>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9-4979-4C4F-9B67-419C1400D4C3}"/>
                </c:ext>
              </c:extLst>
            </c:dLbl>
            <c:dLbl>
              <c:idx val="6"/>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D-4979-4C4F-9B67-419C1400D4C3}"/>
                </c:ext>
              </c:extLst>
            </c:dLbl>
            <c:dLbl>
              <c:idx val="8"/>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11-4979-4C4F-9B67-419C1400D4C3}"/>
                </c:ext>
              </c:extLst>
            </c:dLbl>
            <c:dLbl>
              <c:idx val="10"/>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15-4979-4C4F-9B67-419C1400D4C3}"/>
                </c:ext>
              </c:extLst>
            </c:dLbl>
            <c:dLbl>
              <c:idx val="11"/>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17-4979-4C4F-9B67-419C1400D4C3}"/>
                </c:ext>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'[statistic_id173182_lebensversicherung-in-deutschland---struktur-des-vertragsbestandes-bis-2019.xlsx]Daten'!$G$34:$G$45</c:f>
              <c:strCache>
                <c:ptCount val="12"/>
                <c:pt idx="0">
                  <c:v>UL w/o guarantee</c:v>
                </c:pt>
                <c:pt idx="1">
                  <c:v>UL with guarantee</c:v>
                </c:pt>
                <c:pt idx="2">
                  <c:v>Index Policies</c:v>
                </c:pt>
                <c:pt idx="3">
                  <c:v>New Classic </c:v>
                </c:pt>
                <c:pt idx="4">
                  <c:v>Classic Life</c:v>
                </c:pt>
                <c:pt idx="5">
                  <c:v>others</c:v>
                </c:pt>
                <c:pt idx="6">
                  <c:v>Corporate Pension </c:v>
                </c:pt>
                <c:pt idx="7">
                  <c:v>Long term care</c:v>
                </c:pt>
                <c:pt idx="8">
                  <c:v>Funeral cost</c:v>
                </c:pt>
                <c:pt idx="9">
                  <c:v>Basic ability</c:v>
                </c:pt>
                <c:pt idx="10">
                  <c:v>Occupational disability</c:v>
                </c:pt>
                <c:pt idx="11">
                  <c:v>Pure risk</c:v>
                </c:pt>
              </c:strCache>
            </c:strRef>
          </c:cat>
          <c:val>
            <c:numRef>
              <c:f>'[statistic_id173182_lebensversicherung-in-deutschland---struktur-des-vertragsbestandes-bis-2019.xlsx]Daten'!$H$34:$H$45</c:f>
              <c:numCache>
                <c:formatCode>0.00%</c:formatCode>
                <c:ptCount val="12"/>
                <c:pt idx="0">
                  <c:v>0.1729</c:v>
                </c:pt>
                <c:pt idx="1">
                  <c:v>8.7099999999999997E-2</c:v>
                </c:pt>
                <c:pt idx="2">
                  <c:v>6.0199999999999997E-2</c:v>
                </c:pt>
                <c:pt idx="3">
                  <c:v>8.9700000000000002E-2</c:v>
                </c:pt>
                <c:pt idx="4">
                  <c:v>0.1401</c:v>
                </c:pt>
                <c:pt idx="5">
                  <c:v>9.5999999999999992E-3</c:v>
                </c:pt>
                <c:pt idx="6">
                  <c:v>0.1076</c:v>
                </c:pt>
                <c:pt idx="7">
                  <c:v>5.1000000000000004E-3</c:v>
                </c:pt>
                <c:pt idx="8">
                  <c:v>5.0200000000000002E-2</c:v>
                </c:pt>
                <c:pt idx="9">
                  <c:v>8.8000000000000005E-3</c:v>
                </c:pt>
                <c:pt idx="10">
                  <c:v>0.1779</c:v>
                </c:pt>
                <c:pt idx="11">
                  <c:v>9.06E-2</c:v>
                </c:pt>
              </c:numCache>
            </c:numRef>
          </c:val>
          <c:extLst>
            <c:ext xmlns:c16="http://schemas.microsoft.com/office/drawing/2014/chart" uri="{C3380CC4-5D6E-409C-BE32-E72D297353CC}">
              <c16:uniqueId val="{00000018-4979-4C4F-9B67-419C1400D4C3}"/>
            </c:ext>
          </c:extLst>
        </c:ser>
        <c:dLbls>
          <c:showLegendKey val="0"/>
          <c:showVal val="0"/>
          <c:showCatName val="0"/>
          <c:showSerName val="0"/>
          <c:showPercent val="0"/>
          <c:showBubbleSize val="0"/>
          <c:showLeaderLines val="1"/>
        </c:dLbls>
        <c:firstSliceAng val="0"/>
      </c:pieChart>
      <c:spPr>
        <a:noFill/>
        <a:ln>
          <a:noFill/>
        </a:ln>
        <a:effectLst/>
      </c:spPr>
    </c:plotArea>
    <c:legend>
      <c:legendPos val="r"/>
      <c:layout>
        <c:manualLayout>
          <c:xMode val="edge"/>
          <c:yMode val="edge"/>
          <c:x val="0.71762998046296844"/>
          <c:y val="1.5372152555004692E-2"/>
          <c:w val="0.23953363724271309"/>
          <c:h val="0.98462784744499532"/>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chemeClr val="bg1"/>
    </a:solidFill>
    <a:ln w="9525" cap="flat" cmpd="sng" algn="ctr">
      <a:noFill/>
      <a:round/>
    </a:ln>
    <a:effectLst/>
  </c:spPr>
  <c:txPr>
    <a:bodyPr/>
    <a:lstStyle/>
    <a:p>
      <a:pPr>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sl-SI"/>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18553706489153921"/>
          <c:y val="0.15279588709555755"/>
          <c:w val="0.75811562572944646"/>
          <c:h val="0.73967690896883975"/>
        </c:manualLayout>
      </c:layout>
      <c:pie3DChart>
        <c:varyColors val="1"/>
        <c:ser>
          <c:idx val="0"/>
          <c:order val="0"/>
          <c:tx>
            <c:strRef>
              <c:f>Sheet1!$B$1</c:f>
              <c:strCache>
                <c:ptCount val="1"/>
                <c:pt idx="0">
                  <c:v>Sales</c:v>
                </c:pt>
              </c:strCache>
            </c:strRef>
          </c:tx>
          <c:dPt>
            <c:idx val="0"/>
            <c:bubble3D val="0"/>
            <c:spPr>
              <a:solidFill>
                <a:schemeClr val="accent1"/>
              </a:solidFill>
              <a:ln w="25400">
                <a:solidFill>
                  <a:schemeClr val="bg1"/>
                </a:solidFill>
              </a:ln>
              <a:effectLst/>
              <a:sp3d contourW="25400">
                <a:contourClr>
                  <a:schemeClr val="bg1"/>
                </a:contourClr>
              </a:sp3d>
            </c:spPr>
            <c:extLst>
              <c:ext xmlns:c16="http://schemas.microsoft.com/office/drawing/2014/chart" uri="{C3380CC4-5D6E-409C-BE32-E72D297353CC}">
                <c16:uniqueId val="{00000001-B40A-45F7-AAB5-F6520997418C}"/>
              </c:ext>
            </c:extLst>
          </c:dPt>
          <c:dPt>
            <c:idx val="1"/>
            <c:bubble3D val="0"/>
            <c:spPr>
              <a:solidFill>
                <a:schemeClr val="accent1">
                  <a:lumMod val="40000"/>
                  <a:lumOff val="60000"/>
                </a:schemeClr>
              </a:solidFill>
              <a:ln w="25400">
                <a:solidFill>
                  <a:schemeClr val="lt1"/>
                </a:solidFill>
              </a:ln>
              <a:effectLst/>
              <a:sp3d contourW="25400">
                <a:contourClr>
                  <a:schemeClr val="lt1"/>
                </a:contourClr>
              </a:sp3d>
            </c:spPr>
            <c:extLst>
              <c:ext xmlns:c16="http://schemas.microsoft.com/office/drawing/2014/chart" uri="{C3380CC4-5D6E-409C-BE32-E72D297353CC}">
                <c16:uniqueId val="{00000003-B40A-45F7-AAB5-F6520997418C}"/>
              </c:ext>
            </c:extLst>
          </c:dPt>
          <c:dPt>
            <c:idx val="2"/>
            <c:bubble3D val="0"/>
            <c:spPr>
              <a:solidFill>
                <a:schemeClr val="accent2">
                  <a:lumMod val="60000"/>
                  <a:lumOff val="40000"/>
                </a:schemeClr>
              </a:solidFill>
              <a:ln w="25400">
                <a:solidFill>
                  <a:schemeClr val="lt1"/>
                </a:solidFill>
              </a:ln>
              <a:effectLst/>
              <a:sp3d contourW="25400">
                <a:contourClr>
                  <a:schemeClr val="lt1"/>
                </a:contourClr>
              </a:sp3d>
            </c:spPr>
            <c:extLst>
              <c:ext xmlns:c16="http://schemas.microsoft.com/office/drawing/2014/chart" uri="{C3380CC4-5D6E-409C-BE32-E72D297353CC}">
                <c16:uniqueId val="{00000005-B40A-45F7-AAB5-F6520997418C}"/>
              </c:ext>
            </c:extLst>
          </c:dPt>
          <c:dPt>
            <c:idx val="3"/>
            <c:bubble3D val="0"/>
            <c:spPr>
              <a:solidFill>
                <a:schemeClr val="accent5">
                  <a:lumMod val="60000"/>
                  <a:lumOff val="40000"/>
                </a:schemeClr>
              </a:solidFill>
              <a:ln w="25400">
                <a:solidFill>
                  <a:schemeClr val="lt1"/>
                </a:solidFill>
              </a:ln>
              <a:effectLst/>
              <a:sp3d contourW="25400">
                <a:contourClr>
                  <a:schemeClr val="lt1"/>
                </a:contourClr>
              </a:sp3d>
            </c:spPr>
            <c:extLst>
              <c:ext xmlns:c16="http://schemas.microsoft.com/office/drawing/2014/chart" uri="{C3380CC4-5D6E-409C-BE32-E72D297353CC}">
                <c16:uniqueId val="{00000007-B40A-45F7-AAB5-F6520997418C}"/>
              </c:ext>
            </c:extLst>
          </c:dPt>
          <c:dPt>
            <c:idx val="4"/>
            <c:bubble3D val="0"/>
            <c:spPr>
              <a:solidFill>
                <a:schemeClr val="accent5">
                  <a:lumMod val="75000"/>
                </a:schemeClr>
              </a:solidFill>
              <a:ln w="25400">
                <a:solidFill>
                  <a:schemeClr val="lt1"/>
                </a:solidFill>
              </a:ln>
              <a:effectLst/>
              <a:sp3d contourW="25400">
                <a:contourClr>
                  <a:schemeClr val="lt1"/>
                </a:contourClr>
              </a:sp3d>
            </c:spPr>
            <c:extLst>
              <c:ext xmlns:c16="http://schemas.microsoft.com/office/drawing/2014/chart" uri="{C3380CC4-5D6E-409C-BE32-E72D297353CC}">
                <c16:uniqueId val="{00000009-B40A-45F7-AAB5-F6520997418C}"/>
              </c:ext>
            </c:extLst>
          </c:dPt>
          <c:dPt>
            <c:idx val="5"/>
            <c:bubble3D val="0"/>
            <c:spPr>
              <a:solidFill>
                <a:schemeClr val="accent5">
                  <a:lumMod val="50000"/>
                </a:schemeClr>
              </a:solidFill>
              <a:ln w="25400">
                <a:solidFill>
                  <a:schemeClr val="lt1"/>
                </a:solidFill>
              </a:ln>
              <a:effectLst/>
              <a:sp3d contourW="25400">
                <a:contourClr>
                  <a:schemeClr val="lt1"/>
                </a:contourClr>
              </a:sp3d>
            </c:spPr>
            <c:extLst>
              <c:ext xmlns:c16="http://schemas.microsoft.com/office/drawing/2014/chart" uri="{C3380CC4-5D6E-409C-BE32-E72D297353CC}">
                <c16:uniqueId val="{0000000B-B40A-45F7-AAB5-F6520997418C}"/>
              </c:ext>
            </c:extLst>
          </c:dPt>
          <c:dLbls>
            <c:dLbl>
              <c:idx val="0"/>
              <c:layout>
                <c:manualLayout>
                  <c:x val="-2.0890046334876545E-3"/>
                  <c:y val="0.46256102568546859"/>
                </c:manualLayout>
              </c:layout>
              <c:showLegendKey val="0"/>
              <c:showVal val="1"/>
              <c:showCatName val="1"/>
              <c:showSerName val="0"/>
              <c:showPercent val="0"/>
              <c:showBubbleSize val="0"/>
              <c:extLst>
                <c:ext xmlns:c15="http://schemas.microsoft.com/office/drawing/2012/chart" uri="{CE6537A1-D6FC-4f65-9D91-7224C49458BB}">
                  <c15:layout>
                    <c:manualLayout>
                      <c:w val="0.27305198500103001"/>
                      <c:h val="0.23915088891397929"/>
                    </c:manualLayout>
                  </c15:layout>
                </c:ext>
                <c:ext xmlns:c16="http://schemas.microsoft.com/office/drawing/2014/chart" uri="{C3380CC4-5D6E-409C-BE32-E72D297353CC}">
                  <c16:uniqueId val="{00000001-B40A-45F7-AAB5-F6520997418C}"/>
                </c:ext>
              </c:extLst>
            </c:dLbl>
            <c:dLbl>
              <c:idx val="1"/>
              <c:layout>
                <c:manualLayout>
                  <c:x val="0.11783575397321097"/>
                  <c:y val="-3.992243367666768E-3"/>
                </c:manualLayout>
              </c:layout>
              <c:showLegendKey val="0"/>
              <c:showVal val="1"/>
              <c:showCatName val="1"/>
              <c:showSerName val="0"/>
              <c:showPercent val="0"/>
              <c:showBubbleSize val="0"/>
              <c:extLst>
                <c:ext xmlns:c15="http://schemas.microsoft.com/office/drawing/2012/chart" uri="{CE6537A1-D6FC-4f65-9D91-7224C49458BB}">
                  <c15:layout>
                    <c:manualLayout>
                      <c:w val="0.2648651192316317"/>
                      <c:h val="0.23915088891397929"/>
                    </c:manualLayout>
                  </c15:layout>
                </c:ext>
                <c:ext xmlns:c16="http://schemas.microsoft.com/office/drawing/2014/chart" uri="{C3380CC4-5D6E-409C-BE32-E72D297353CC}">
                  <c16:uniqueId val="{00000003-B40A-45F7-AAB5-F6520997418C}"/>
                </c:ext>
              </c:extLst>
            </c:dLbl>
            <c:dLbl>
              <c:idx val="2"/>
              <c:layout>
                <c:manualLayout>
                  <c:x val="-3.0491531923299897E-2"/>
                  <c:y val="-5.0211732704169856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B40A-45F7-AAB5-F6520997418C}"/>
                </c:ext>
              </c:extLst>
            </c:dLbl>
            <c:dLbl>
              <c:idx val="3"/>
              <c:layout>
                <c:manualLayout>
                  <c:x val="-0.12901774417142886"/>
                  <c:y val="-4.6355056862203092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B40A-45F7-AAB5-F6520997418C}"/>
                </c:ext>
              </c:extLst>
            </c:dLbl>
            <c:dLbl>
              <c:idx val="4"/>
              <c:layout>
                <c:manualLayout>
                  <c:x val="1.8062045430776363E-3"/>
                  <c:y val="-3.5857319540534192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9-B40A-45F7-AAB5-F6520997418C}"/>
                </c:ext>
              </c:extLst>
            </c:dLbl>
            <c:dLbl>
              <c:idx val="5"/>
              <c:layout>
                <c:manualLayout>
                  <c:x val="0.23430135363989521"/>
                  <c:y val="-5.4619797716825109E-3"/>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tx1"/>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15:layout>
                    <c:manualLayout>
                      <c:w val="0.23500708060869008"/>
                      <c:h val="0.17876366101081242"/>
                    </c:manualLayout>
                  </c15:layout>
                </c:ext>
                <c:ext xmlns:c16="http://schemas.microsoft.com/office/drawing/2014/chart" uri="{C3380CC4-5D6E-409C-BE32-E72D297353CC}">
                  <c16:uniqueId val="{0000000B-B40A-45F7-AAB5-F6520997418C}"/>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n-US"/>
              </a:p>
            </c:txPr>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Sheet1!$A$2:$A$7</c:f>
              <c:strCache>
                <c:ptCount val="6"/>
                <c:pt idx="0">
                  <c:v>DEVELOPED EQUITY</c:v>
                </c:pt>
                <c:pt idx="1">
                  <c:v>EMERGING EQUITY</c:v>
                </c:pt>
                <c:pt idx="2">
                  <c:v>GLOBAL GOV. BOND</c:v>
                </c:pt>
                <c:pt idx="3">
                  <c:v>INV. GRADE BOND</c:v>
                </c:pt>
                <c:pt idx="4">
                  <c:v>HIGH YIELD BOND</c:v>
                </c:pt>
                <c:pt idx="5">
                  <c:v>EMERGING GOV. BOND</c:v>
                </c:pt>
              </c:strCache>
            </c:strRef>
          </c:cat>
          <c:val>
            <c:numRef>
              <c:f>Sheet1!$B$2:$B$7</c:f>
              <c:numCache>
                <c:formatCode>0%</c:formatCode>
                <c:ptCount val="6"/>
                <c:pt idx="0">
                  <c:v>0.47</c:v>
                </c:pt>
                <c:pt idx="1">
                  <c:v>0.15</c:v>
                </c:pt>
                <c:pt idx="2">
                  <c:v>0.25</c:v>
                </c:pt>
                <c:pt idx="3">
                  <c:v>0.11</c:v>
                </c:pt>
                <c:pt idx="4">
                  <c:v>0.01</c:v>
                </c:pt>
                <c:pt idx="5">
                  <c:v>0.01</c:v>
                </c:pt>
              </c:numCache>
            </c:numRef>
          </c:val>
          <c:extLst>
            <c:ext xmlns:c16="http://schemas.microsoft.com/office/drawing/2014/chart" uri="{C3380CC4-5D6E-409C-BE32-E72D297353CC}">
              <c16:uniqueId val="{0000000C-B40A-45F7-AAB5-F6520997418C}"/>
            </c:ext>
          </c:extLst>
        </c:ser>
        <c:dLbls>
          <c:showLegendKey val="0"/>
          <c:showVal val="0"/>
          <c:showCatName val="0"/>
          <c:showSerName val="0"/>
          <c:showPercent val="0"/>
          <c:showBubbleSize val="0"/>
          <c:showLeaderLines val="1"/>
        </c:dLbls>
      </c:pie3D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sl-SI"/>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Állományarány_Newsy!$W$66:$X$66</c:f>
              <c:strCache>
                <c:ptCount val="2"/>
                <c:pt idx="0">
                  <c:v>GLOBAL ETF PORTFOLIO</c:v>
                </c:pt>
                <c:pt idx="1">
                  <c:v>HUNGARIAN BOND FUND</c:v>
                </c:pt>
              </c:strCache>
            </c:strRef>
          </c:cat>
          <c:val>
            <c:numRef>
              <c:f>Állományarány_Newsy!$W$67:$X$67</c:f>
              <c:numCache>
                <c:formatCode>0.00%</c:formatCode>
                <c:ptCount val="2"/>
                <c:pt idx="0">
                  <c:v>0.14419999999999999</c:v>
                </c:pt>
                <c:pt idx="1">
                  <c:v>6.3E-3</c:v>
                </c:pt>
              </c:numCache>
            </c:numRef>
          </c:val>
          <c:extLst>
            <c:ext xmlns:c16="http://schemas.microsoft.com/office/drawing/2014/chart" uri="{C3380CC4-5D6E-409C-BE32-E72D297353CC}">
              <c16:uniqueId val="{00000000-CC0A-4AEE-80C8-4D07A6645DC0}"/>
            </c:ext>
          </c:extLst>
        </c:ser>
        <c:dLbls>
          <c:showLegendKey val="0"/>
          <c:showVal val="0"/>
          <c:showCatName val="0"/>
          <c:showSerName val="0"/>
          <c:showPercent val="0"/>
          <c:showBubbleSize val="0"/>
        </c:dLbls>
        <c:gapWidth val="219"/>
        <c:overlap val="-27"/>
        <c:axId val="948055472"/>
        <c:axId val="948058096"/>
      </c:barChart>
      <c:catAx>
        <c:axId val="9480554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1" i="0" u="none" strike="noStrike" kern="1200" baseline="0">
                <a:solidFill>
                  <a:schemeClr val="tx2"/>
                </a:solidFill>
                <a:latin typeface="+mn-lt"/>
                <a:ea typeface="+mn-ea"/>
                <a:cs typeface="+mn-cs"/>
              </a:defRPr>
            </a:pPr>
            <a:endParaRPr lang="en-US"/>
          </a:p>
        </c:txPr>
        <c:crossAx val="948058096"/>
        <c:crosses val="autoZero"/>
        <c:auto val="1"/>
        <c:lblAlgn val="ctr"/>
        <c:lblOffset val="100"/>
        <c:noMultiLvlLbl val="0"/>
      </c:catAx>
      <c:valAx>
        <c:axId val="948058096"/>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800" b="1" i="0" u="none" strike="noStrike" kern="1200" baseline="0">
                <a:solidFill>
                  <a:schemeClr val="tx2"/>
                </a:solidFill>
                <a:latin typeface="+mn-lt"/>
                <a:ea typeface="+mn-ea"/>
                <a:cs typeface="+mn-cs"/>
              </a:defRPr>
            </a:pPr>
            <a:endParaRPr lang="en-US"/>
          </a:p>
        </c:txPr>
        <c:crossAx val="9480554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sl-SI"/>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4354934174989997E-2"/>
          <c:y val="0.10946548827905402"/>
          <c:w val="0.91793162841392584"/>
          <c:h val="0.717371777767709"/>
        </c:manualLayout>
      </c:layout>
      <c:lineChart>
        <c:grouping val="standard"/>
        <c:varyColors val="0"/>
        <c:ser>
          <c:idx val="0"/>
          <c:order val="0"/>
          <c:tx>
            <c:strRef>
              <c:f>Törlés!$B$230</c:f>
              <c:strCache>
                <c:ptCount val="1"/>
                <c:pt idx="0">
                  <c:v>Lapse behavior COVID vs. Pre-COVID (2019)</c:v>
                </c:pt>
              </c:strCache>
            </c:strRef>
          </c:tx>
          <c:spPr>
            <a:ln w="28575" cap="rnd">
              <a:solidFill>
                <a:schemeClr val="accent1"/>
              </a:solidFill>
              <a:round/>
            </a:ln>
            <a:effectLst/>
          </c:spPr>
          <c:marker>
            <c:symbol val="none"/>
          </c:marker>
          <c:dLbls>
            <c:dLbl>
              <c:idx val="0"/>
              <c:layout>
                <c:manualLayout>
                  <c:x val="-3.3909250395731123E-2"/>
                  <c:y val="3.19685047298283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C81-40BF-BCE1-596D1F7DDBF9}"/>
                </c:ext>
              </c:extLst>
            </c:dLbl>
            <c:dLbl>
              <c:idx val="1"/>
              <c:layout>
                <c:manualLayout>
                  <c:x val="-3.3909250395731123E-2"/>
                  <c:y val="-2.39763785473713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C81-40BF-BCE1-596D1F7DDBF9}"/>
                </c:ext>
              </c:extLst>
            </c:dLbl>
            <c:dLbl>
              <c:idx val="2"/>
              <c:layout>
                <c:manualLayout>
                  <c:x val="-3.2298937903814384E-2"/>
                  <c:y val="1.864829442573321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C81-40BF-BCE1-596D1F7DDBF9}"/>
                </c:ext>
              </c:extLst>
            </c:dLbl>
            <c:dLbl>
              <c:idx val="3"/>
              <c:layout>
                <c:manualLayout>
                  <c:x val="-5.1699163055956787E-2"/>
                  <c:y val="-4.884020690877767E-17"/>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C81-40BF-BCE1-596D1F7DDBF9}"/>
                </c:ext>
              </c:extLst>
            </c:dLbl>
            <c:dLbl>
              <c:idx val="4"/>
              <c:layout>
                <c:manualLayout>
                  <c:x val="-4.6596396696663378E-2"/>
                  <c:y val="-2.664042060819031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C81-40BF-BCE1-596D1F7DDBF9}"/>
                </c:ext>
              </c:extLst>
            </c:dLbl>
            <c:dLbl>
              <c:idx val="5"/>
              <c:layout>
                <c:manualLayout>
                  <c:x val="-2.0876291523164094E-2"/>
                  <c:y val="-1.864829442573321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5C81-40BF-BCE1-596D1F7DDBF9}"/>
                </c:ext>
              </c:extLst>
            </c:dLbl>
            <c:dLbl>
              <c:idx val="6"/>
              <c:layout>
                <c:manualLayout>
                  <c:x val="-6.3022627115505686E-2"/>
                  <c:y val="-2.6640420608190314E-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C81-40BF-BCE1-596D1F7DDBF9}"/>
                </c:ext>
              </c:extLst>
            </c:dLbl>
            <c:dLbl>
              <c:idx val="7"/>
              <c:layout>
                <c:manualLayout>
                  <c:x val="-3.3909250395731123E-2"/>
                  <c:y val="2.131233648655215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5C81-40BF-BCE1-596D1F7DDBF9}"/>
                </c:ext>
              </c:extLst>
            </c:dLbl>
            <c:dLbl>
              <c:idx val="8"/>
              <c:layout>
                <c:manualLayout>
                  <c:x val="-3.0688625411897649E-2"/>
                  <c:y val="-2.397637854737133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C81-40BF-BCE1-596D1F7DDBF9}"/>
                </c:ext>
              </c:extLst>
            </c:dLbl>
            <c:dLbl>
              <c:idx val="9"/>
              <c:layout>
                <c:manualLayout>
                  <c:x val="-3.3909250395731123E-2"/>
                  <c:y val="1.332021030409515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5C81-40BF-BCE1-596D1F7DDBF9}"/>
                </c:ext>
              </c:extLst>
            </c:dLbl>
            <c:dLbl>
              <c:idx val="10"/>
              <c:layout>
                <c:manualLayout>
                  <c:x val="-3.0237737914161081E-2"/>
                  <c:y val="-2.131233648655225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5C81-40BF-BCE1-596D1F7DDBF9}"/>
                </c:ext>
              </c:extLst>
            </c:dLbl>
            <c:dLbl>
              <c:idx val="11"/>
              <c:layout>
                <c:manualLayout>
                  <c:x val="-6.1284562758315682E-2"/>
                  <c:y val="0"/>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5C81-40BF-BCE1-596D1F7DDBF9}"/>
                </c:ext>
              </c:extLst>
            </c:dLbl>
            <c:dLbl>
              <c:idx val="12"/>
              <c:layout>
                <c:manualLayout>
                  <c:x val="-3.3909250395731123E-2"/>
                  <c:y val="1.332021030409505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5C81-40BF-BCE1-596D1F7DDBF9}"/>
                </c:ext>
              </c:extLst>
            </c:dLbl>
            <c:dLbl>
              <c:idx val="13"/>
              <c:layout>
                <c:manualLayout>
                  <c:x val="4.7382494102705987E-3"/>
                  <c:y val="0"/>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5C81-40BF-BCE1-596D1F7DDBF9}"/>
                </c:ext>
              </c:extLst>
            </c:dLbl>
            <c:dLbl>
              <c:idx val="14"/>
              <c:layout>
                <c:manualLayout>
                  <c:x val="-2.3258745011201183E-2"/>
                  <c:y val="-2.664042060819031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5C81-40BF-BCE1-596D1F7DDBF9}"/>
                </c:ext>
              </c:extLst>
            </c:dLbl>
            <c:spPr>
              <a:noFill/>
              <a:ln>
                <a:noFill/>
              </a:ln>
              <a:effectLst/>
            </c:spPr>
            <c:txPr>
              <a:bodyPr rot="0" spcFirstLastPara="1" vertOverflow="ellipsis" vert="horz" wrap="square" anchor="ctr" anchorCtr="1"/>
              <a:lstStyle/>
              <a:p>
                <a:pPr>
                  <a:defRPr sz="1000" b="1" i="0" u="none" strike="noStrike" kern="1200" baseline="0">
                    <a:solidFill>
                      <a:schemeClr val="tx2"/>
                    </a:solidFill>
                    <a:latin typeface="Arial" panose="020B0604020202020204" pitchFamily="34" charset="0"/>
                    <a:ea typeface="+mn-ea"/>
                    <a:cs typeface="Arial" panose="020B0604020202020204" pitchFamily="34" charset="0"/>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Törlés!$A$231:$A$245</c:f>
              <c:numCache>
                <c:formatCode>yyyy/mm</c:formatCode>
                <c:ptCount val="15"/>
                <c:pt idx="0">
                  <c:v>43891</c:v>
                </c:pt>
                <c:pt idx="1">
                  <c:v>43922</c:v>
                </c:pt>
                <c:pt idx="2">
                  <c:v>43952</c:v>
                </c:pt>
                <c:pt idx="3">
                  <c:v>43983</c:v>
                </c:pt>
                <c:pt idx="4">
                  <c:v>44013</c:v>
                </c:pt>
                <c:pt idx="5">
                  <c:v>44044</c:v>
                </c:pt>
                <c:pt idx="6">
                  <c:v>44075</c:v>
                </c:pt>
                <c:pt idx="7">
                  <c:v>44105</c:v>
                </c:pt>
                <c:pt idx="8">
                  <c:v>44136</c:v>
                </c:pt>
                <c:pt idx="9">
                  <c:v>44166</c:v>
                </c:pt>
                <c:pt idx="10">
                  <c:v>44197</c:v>
                </c:pt>
                <c:pt idx="11">
                  <c:v>44228</c:v>
                </c:pt>
                <c:pt idx="12">
                  <c:v>44256</c:v>
                </c:pt>
                <c:pt idx="13">
                  <c:v>44287</c:v>
                </c:pt>
                <c:pt idx="14">
                  <c:v>44317</c:v>
                </c:pt>
              </c:numCache>
            </c:numRef>
          </c:cat>
          <c:val>
            <c:numRef>
              <c:f>Törlés!$B$231:$B$245</c:f>
              <c:numCache>
                <c:formatCode>0.0%</c:formatCode>
                <c:ptCount val="15"/>
                <c:pt idx="0">
                  <c:v>-0.34553399369663129</c:v>
                </c:pt>
                <c:pt idx="1">
                  <c:v>-0.20568217761700947</c:v>
                </c:pt>
                <c:pt idx="2">
                  <c:v>-0.27579839439352816</c:v>
                </c:pt>
                <c:pt idx="3">
                  <c:v>-0.11688130684293196</c:v>
                </c:pt>
                <c:pt idx="4">
                  <c:v>-9.4631416326060314E-2</c:v>
                </c:pt>
                <c:pt idx="5">
                  <c:v>3.6180519175845083E-2</c:v>
                </c:pt>
                <c:pt idx="6">
                  <c:v>-0.1837041526819897</c:v>
                </c:pt>
                <c:pt idx="7">
                  <c:v>-0.2140453905060361</c:v>
                </c:pt>
                <c:pt idx="8">
                  <c:v>-0.18233283303569259</c:v>
                </c:pt>
                <c:pt idx="9">
                  <c:v>-0.31567781198386857</c:v>
                </c:pt>
                <c:pt idx="10">
                  <c:v>-9.6242086597822851E-2</c:v>
                </c:pt>
                <c:pt idx="11">
                  <c:v>-0.31789388962871323</c:v>
                </c:pt>
                <c:pt idx="12">
                  <c:v>-0.3737209455940006</c:v>
                </c:pt>
                <c:pt idx="13">
                  <c:v>-0.33634910382221683</c:v>
                </c:pt>
                <c:pt idx="14">
                  <c:v>-0.242610189698096</c:v>
                </c:pt>
              </c:numCache>
            </c:numRef>
          </c:val>
          <c:smooth val="0"/>
          <c:extLst>
            <c:ext xmlns:c16="http://schemas.microsoft.com/office/drawing/2014/chart" uri="{C3380CC4-5D6E-409C-BE32-E72D297353CC}">
              <c16:uniqueId val="{0000000E-5C81-40BF-BCE1-596D1F7DDBF9}"/>
            </c:ext>
          </c:extLst>
        </c:ser>
        <c:dLbls>
          <c:dLblPos val="ctr"/>
          <c:showLegendKey val="0"/>
          <c:showVal val="1"/>
          <c:showCatName val="0"/>
          <c:showSerName val="0"/>
          <c:showPercent val="0"/>
          <c:showBubbleSize val="0"/>
        </c:dLbls>
        <c:smooth val="0"/>
        <c:axId val="573992872"/>
        <c:axId val="573997792"/>
      </c:lineChart>
      <c:dateAx>
        <c:axId val="573992872"/>
        <c:scaling>
          <c:orientation val="minMax"/>
        </c:scaling>
        <c:delete val="1"/>
        <c:axPos val="b"/>
        <c:numFmt formatCode="yyyy/mm" sourceLinked="1"/>
        <c:majorTickMark val="out"/>
        <c:minorTickMark val="none"/>
        <c:tickLblPos val="nextTo"/>
        <c:crossAx val="573997792"/>
        <c:crosses val="autoZero"/>
        <c:auto val="1"/>
        <c:lblOffset val="100"/>
        <c:baseTimeUnit val="months"/>
      </c:dateAx>
      <c:valAx>
        <c:axId val="573997792"/>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573992872"/>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Arial" panose="020B0604020202020204" pitchFamily="34" charset="0"/>
          <a:cs typeface="Arial" panose="020B0604020202020204" pitchFamily="34" charset="0"/>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sl-SI"/>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5237941568779312E-2"/>
          <c:y val="5.9109704044397346E-2"/>
          <c:w val="0.90249363393173077"/>
          <c:h val="0.93024309461317334"/>
        </c:manualLayout>
      </c:layout>
      <c:lineChart>
        <c:grouping val="standard"/>
        <c:varyColors val="0"/>
        <c:ser>
          <c:idx val="0"/>
          <c:order val="0"/>
          <c:spPr>
            <a:ln w="22225" cap="rnd">
              <a:noFill/>
              <a:round/>
            </a:ln>
            <a:effectLst/>
          </c:spPr>
          <c:marker>
            <c:symbol val="diamond"/>
            <c:size val="6"/>
            <c:spPr>
              <a:noFill/>
              <a:ln w="9525">
                <a:noFill/>
                <a:round/>
              </a:ln>
              <a:effectLst/>
            </c:spPr>
          </c:marker>
          <c:dLbls>
            <c:delete val="1"/>
          </c:dLbls>
          <c:cat>
            <c:numRef>
              <c:f>Daten!$B$4:$B$18</c:f>
              <c:numCache>
                <c:formatCode>yyyy/mm</c:formatCode>
                <c:ptCount val="15"/>
                <c:pt idx="0">
                  <c:v>43891</c:v>
                </c:pt>
                <c:pt idx="1">
                  <c:v>43922</c:v>
                </c:pt>
                <c:pt idx="2">
                  <c:v>43952</c:v>
                </c:pt>
                <c:pt idx="3">
                  <c:v>43983</c:v>
                </c:pt>
                <c:pt idx="4">
                  <c:v>44013</c:v>
                </c:pt>
                <c:pt idx="5">
                  <c:v>44044</c:v>
                </c:pt>
                <c:pt idx="6">
                  <c:v>44075</c:v>
                </c:pt>
                <c:pt idx="7">
                  <c:v>44105</c:v>
                </c:pt>
                <c:pt idx="8">
                  <c:v>44136</c:v>
                </c:pt>
                <c:pt idx="9">
                  <c:v>44166</c:v>
                </c:pt>
                <c:pt idx="10">
                  <c:v>44197</c:v>
                </c:pt>
                <c:pt idx="11">
                  <c:v>44228</c:v>
                </c:pt>
                <c:pt idx="12">
                  <c:v>44256</c:v>
                </c:pt>
                <c:pt idx="13">
                  <c:v>44287</c:v>
                </c:pt>
                <c:pt idx="14">
                  <c:v>44317</c:v>
                </c:pt>
              </c:numCache>
            </c:numRef>
          </c:cat>
          <c:val>
            <c:numRef>
              <c:f>Daten!$C$4:$C$18</c:f>
              <c:numCache>
                <c:formatCode>0.0%</c:formatCode>
                <c:ptCount val="15"/>
                <c:pt idx="0">
                  <c:v>-0.34553399369663129</c:v>
                </c:pt>
                <c:pt idx="1">
                  <c:v>-0.20568217761700947</c:v>
                </c:pt>
                <c:pt idx="2">
                  <c:v>-0.27579839439352816</c:v>
                </c:pt>
                <c:pt idx="3">
                  <c:v>-0.11688130684293196</c:v>
                </c:pt>
                <c:pt idx="4">
                  <c:v>-9.4631416326060314E-2</c:v>
                </c:pt>
                <c:pt idx="5">
                  <c:v>3.6180519175845083E-2</c:v>
                </c:pt>
                <c:pt idx="6">
                  <c:v>-0.1837041526819897</c:v>
                </c:pt>
                <c:pt idx="7">
                  <c:v>-0.2140453905060361</c:v>
                </c:pt>
                <c:pt idx="8">
                  <c:v>-0.18233283303569259</c:v>
                </c:pt>
                <c:pt idx="9">
                  <c:v>-0.31567781198386857</c:v>
                </c:pt>
                <c:pt idx="10">
                  <c:v>-9.6242086597822851E-2</c:v>
                </c:pt>
                <c:pt idx="11">
                  <c:v>-0.31789388962871323</c:v>
                </c:pt>
                <c:pt idx="12">
                  <c:v>-0.3737209455940006</c:v>
                </c:pt>
                <c:pt idx="13">
                  <c:v>-0.33634910382221683</c:v>
                </c:pt>
                <c:pt idx="14">
                  <c:v>-0.242610189698096</c:v>
                </c:pt>
              </c:numCache>
            </c:numRef>
          </c:val>
          <c:smooth val="0"/>
          <c:extLst>
            <c:ext xmlns:c16="http://schemas.microsoft.com/office/drawing/2014/chart" uri="{C3380CC4-5D6E-409C-BE32-E72D297353CC}">
              <c16:uniqueId val="{00000000-238E-45E5-94EC-BCCD004394B4}"/>
            </c:ext>
          </c:extLst>
        </c:ser>
        <c:dLbls>
          <c:dLblPos val="t"/>
          <c:showLegendKey val="0"/>
          <c:showVal val="1"/>
          <c:showCatName val="0"/>
          <c:showSerName val="0"/>
          <c:showPercent val="0"/>
          <c:showBubbleSize val="0"/>
        </c:dLbls>
        <c:marker val="1"/>
        <c:smooth val="0"/>
        <c:axId val="545464704"/>
        <c:axId val="545465688"/>
      </c:lineChart>
      <c:dateAx>
        <c:axId val="545464704"/>
        <c:scaling>
          <c:orientation val="minMax"/>
        </c:scaling>
        <c:delete val="0"/>
        <c:axPos val="b"/>
        <c:numFmt formatCode="yyyy/mm"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200" b="1" i="0" u="none" strike="noStrike" kern="1200" cap="all" spc="120" normalizeH="0" baseline="0">
                <a:solidFill>
                  <a:schemeClr val="tx1"/>
                </a:solidFill>
                <a:latin typeface="Arial" panose="020B0604020202020204" pitchFamily="34" charset="0"/>
                <a:ea typeface="+mn-ea"/>
                <a:cs typeface="Arial" panose="020B0604020202020204" pitchFamily="34" charset="0"/>
              </a:defRPr>
            </a:pPr>
            <a:endParaRPr lang="en-US"/>
          </a:p>
        </c:txPr>
        <c:crossAx val="545465688"/>
        <c:crosses val="autoZero"/>
        <c:auto val="1"/>
        <c:lblOffset val="100"/>
        <c:baseTimeUnit val="months"/>
        <c:majorUnit val="2"/>
      </c:dateAx>
      <c:valAx>
        <c:axId val="545465688"/>
        <c:scaling>
          <c:orientation val="minMax"/>
        </c:scaling>
        <c:delete val="0"/>
        <c:axPos val="l"/>
        <c:numFmt formatCode="0.0%" sourceLinked="1"/>
        <c:majorTickMark val="out"/>
        <c:minorTickMark val="none"/>
        <c:tickLblPos val="nextTo"/>
        <c:spPr>
          <a:noFill/>
          <a:ln w="9525" cap="flat" cmpd="sng" algn="ctr">
            <a:noFill/>
            <a:round/>
          </a:ln>
          <a:effectLst/>
        </c:spPr>
        <c:txPr>
          <a:bodyPr rot="-60000000" spcFirstLastPara="1" vertOverflow="ellipsis" vert="horz" wrap="square" anchor="ctr" anchorCtr="1"/>
          <a:lstStyle/>
          <a:p>
            <a:pPr>
              <a:defRPr sz="900" b="1" i="0" u="none" strike="noStrike" kern="1200" baseline="0">
                <a:solidFill>
                  <a:schemeClr val="bg1"/>
                </a:solidFill>
                <a:latin typeface="Arial" panose="020B0604020202020204" pitchFamily="34" charset="0"/>
                <a:ea typeface="+mn-ea"/>
                <a:cs typeface="Arial" panose="020B0604020202020204" pitchFamily="34" charset="0"/>
              </a:defRPr>
            </a:pPr>
            <a:endParaRPr lang="en-US"/>
          </a:p>
        </c:txPr>
        <c:crossAx val="545464704"/>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sl-SI"/>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pivotSource>
    <c:name>[COVID_202121.xlsx]Stella!Kimutatás12</c:name>
    <c:fmtId val="8"/>
  </c:pivotSource>
  <c:chart>
    <c:autoTitleDeleted val="1"/>
    <c:pivotFmts>
      <c:pivotFmt>
        <c:idx val="0"/>
        <c:marker>
          <c:symbol val="none"/>
        </c:marker>
        <c:dLbl>
          <c:idx val="0"/>
          <c:spPr/>
          <c:txPr>
            <a:bodyPr/>
            <a:lstStyle/>
            <a:p>
              <a:pPr>
                <a:defRPr/>
              </a:pPr>
              <a:endParaRPr lang="en-US"/>
            </a:p>
          </c:txPr>
          <c:showLegendKey val="0"/>
          <c:showVal val="1"/>
          <c:showCatName val="0"/>
          <c:showSerName val="0"/>
          <c:showPercent val="0"/>
          <c:showBubbleSize val="0"/>
          <c:extLst>
            <c:ext xmlns:c15="http://schemas.microsoft.com/office/drawing/2012/chart" uri="{CE6537A1-D6FC-4f65-9D91-7224C49458BB}"/>
          </c:extLst>
        </c:dLbl>
      </c:pivotFmt>
      <c:pivotFmt>
        <c:idx val="1"/>
        <c:marker>
          <c:symbol val="none"/>
        </c:marker>
      </c:pivotFmt>
      <c:pivotFmt>
        <c:idx val="2"/>
        <c:marker>
          <c:symbol val="none"/>
        </c:marker>
      </c:pivotFmt>
      <c:pivotFmt>
        <c:idx val="3"/>
        <c:marker>
          <c:symbol val="none"/>
        </c:marker>
      </c:pivotFmt>
      <c:pivotFmt>
        <c:idx val="4"/>
        <c:marker>
          <c:symbol val="none"/>
        </c:marker>
      </c:pivotFmt>
      <c:pivotFmt>
        <c:idx val="5"/>
        <c:marker>
          <c:symbol val="none"/>
        </c:marker>
      </c:pivotFmt>
      <c:pivotFmt>
        <c:idx val="6"/>
        <c:marker>
          <c:symbol val="none"/>
        </c:marker>
      </c:pivotFmt>
    </c:pivotFmts>
    <c:plotArea>
      <c:layout>
        <c:manualLayout>
          <c:layoutTarget val="inner"/>
          <c:xMode val="edge"/>
          <c:yMode val="edge"/>
          <c:x val="4.242533398012284E-2"/>
          <c:y val="0.19669230429372758"/>
          <c:w val="0.95310717510699994"/>
          <c:h val="0.6915696830462954"/>
        </c:manualLayout>
      </c:layout>
      <c:barChart>
        <c:barDir val="col"/>
        <c:grouping val="clustered"/>
        <c:varyColors val="0"/>
        <c:ser>
          <c:idx val="0"/>
          <c:order val="0"/>
          <c:tx>
            <c:strRef>
              <c:f>Stella!$AF$2</c:f>
              <c:strCache>
                <c:ptCount val="1"/>
                <c:pt idx="0">
                  <c:v>Összeg / Stella 2020</c:v>
                </c:pt>
              </c:strCache>
            </c:strRef>
          </c:tx>
          <c:invertIfNegative val="0"/>
          <c:cat>
            <c:strRef>
              <c:f>Stella!$AE$3:$AE$24</c:f>
              <c:strCache>
                <c:ptCount val="21"/>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strCache>
            </c:strRef>
          </c:cat>
          <c:val>
            <c:numRef>
              <c:f>Stella!$AF$3:$AF$24</c:f>
              <c:numCache>
                <c:formatCode>General</c:formatCode>
                <c:ptCount val="21"/>
                <c:pt idx="0">
                  <c:v>342</c:v>
                </c:pt>
                <c:pt idx="1">
                  <c:v>474</c:v>
                </c:pt>
                <c:pt idx="2">
                  <c:v>361</c:v>
                </c:pt>
                <c:pt idx="3">
                  <c:v>482</c:v>
                </c:pt>
                <c:pt idx="4">
                  <c:v>619</c:v>
                </c:pt>
                <c:pt idx="5">
                  <c:v>391</c:v>
                </c:pt>
                <c:pt idx="6">
                  <c:v>427</c:v>
                </c:pt>
                <c:pt idx="7">
                  <c:v>520</c:v>
                </c:pt>
                <c:pt idx="8">
                  <c:v>575</c:v>
                </c:pt>
                <c:pt idx="9">
                  <c:v>461</c:v>
                </c:pt>
                <c:pt idx="10">
                  <c:v>394</c:v>
                </c:pt>
                <c:pt idx="11">
                  <c:v>383</c:v>
                </c:pt>
                <c:pt idx="12">
                  <c:v>345</c:v>
                </c:pt>
                <c:pt idx="13">
                  <c:v>488</c:v>
                </c:pt>
                <c:pt idx="14">
                  <c:v>335</c:v>
                </c:pt>
                <c:pt idx="15">
                  <c:v>257</c:v>
                </c:pt>
                <c:pt idx="16">
                  <c:v>439</c:v>
                </c:pt>
                <c:pt idx="17">
                  <c:v>432</c:v>
                </c:pt>
                <c:pt idx="18">
                  <c:v>352</c:v>
                </c:pt>
                <c:pt idx="19">
                  <c:v>356</c:v>
                </c:pt>
                <c:pt idx="20">
                  <c:v>395</c:v>
                </c:pt>
              </c:numCache>
            </c:numRef>
          </c:val>
          <c:extLst>
            <c:ext xmlns:c16="http://schemas.microsoft.com/office/drawing/2014/chart" uri="{C3380CC4-5D6E-409C-BE32-E72D297353CC}">
              <c16:uniqueId val="{00000000-C44B-4EE5-B034-362230F1DDC9}"/>
            </c:ext>
          </c:extLst>
        </c:ser>
        <c:ser>
          <c:idx val="1"/>
          <c:order val="1"/>
          <c:tx>
            <c:strRef>
              <c:f>Stella!$AG$2</c:f>
              <c:strCache>
                <c:ptCount val="1"/>
                <c:pt idx="0">
                  <c:v>Összeg / Stella 2021</c:v>
                </c:pt>
              </c:strCache>
            </c:strRef>
          </c:tx>
          <c:invertIfNegative val="0"/>
          <c:cat>
            <c:strRef>
              <c:f>Stella!$AE$3:$AE$24</c:f>
              <c:strCache>
                <c:ptCount val="21"/>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strCache>
            </c:strRef>
          </c:cat>
          <c:val>
            <c:numRef>
              <c:f>Stella!$AG$3:$AG$24</c:f>
              <c:numCache>
                <c:formatCode>General</c:formatCode>
                <c:ptCount val="21"/>
                <c:pt idx="0">
                  <c:v>271</c:v>
                </c:pt>
                <c:pt idx="1">
                  <c:v>319</c:v>
                </c:pt>
                <c:pt idx="2">
                  <c:v>403</c:v>
                </c:pt>
                <c:pt idx="3">
                  <c:v>495</c:v>
                </c:pt>
                <c:pt idx="4">
                  <c:v>522</c:v>
                </c:pt>
                <c:pt idx="5">
                  <c:v>436</c:v>
                </c:pt>
                <c:pt idx="6">
                  <c:v>388</c:v>
                </c:pt>
                <c:pt idx="7">
                  <c:v>488</c:v>
                </c:pt>
                <c:pt idx="8">
                  <c:v>524</c:v>
                </c:pt>
                <c:pt idx="9">
                  <c:v>445</c:v>
                </c:pt>
                <c:pt idx="10">
                  <c:v>393</c:v>
                </c:pt>
                <c:pt idx="11">
                  <c:v>470</c:v>
                </c:pt>
                <c:pt idx="12">
                  <c:v>435</c:v>
                </c:pt>
                <c:pt idx="13">
                  <c:v>517</c:v>
                </c:pt>
                <c:pt idx="14">
                  <c:v>392</c:v>
                </c:pt>
                <c:pt idx="15">
                  <c:v>338</c:v>
                </c:pt>
                <c:pt idx="16">
                  <c:v>442</c:v>
                </c:pt>
                <c:pt idx="17">
                  <c:v>433</c:v>
                </c:pt>
                <c:pt idx="18">
                  <c:v>393</c:v>
                </c:pt>
                <c:pt idx="19">
                  <c:v>386</c:v>
                </c:pt>
                <c:pt idx="20">
                  <c:v>409</c:v>
                </c:pt>
              </c:numCache>
            </c:numRef>
          </c:val>
          <c:extLst>
            <c:ext xmlns:c16="http://schemas.microsoft.com/office/drawing/2014/chart" uri="{C3380CC4-5D6E-409C-BE32-E72D297353CC}">
              <c16:uniqueId val="{00000001-C44B-4EE5-B034-362230F1DDC9}"/>
            </c:ext>
          </c:extLst>
        </c:ser>
        <c:dLbls>
          <c:showLegendKey val="0"/>
          <c:showVal val="0"/>
          <c:showCatName val="0"/>
          <c:showSerName val="0"/>
          <c:showPercent val="0"/>
          <c:showBubbleSize val="0"/>
        </c:dLbls>
        <c:gapWidth val="150"/>
        <c:axId val="-776960816"/>
        <c:axId val="-776144480"/>
      </c:barChart>
      <c:catAx>
        <c:axId val="-776960816"/>
        <c:scaling>
          <c:orientation val="minMax"/>
        </c:scaling>
        <c:delete val="0"/>
        <c:axPos val="b"/>
        <c:numFmt formatCode="General" sourceLinked="0"/>
        <c:majorTickMark val="out"/>
        <c:minorTickMark val="none"/>
        <c:tickLblPos val="nextTo"/>
        <c:crossAx val="-776144480"/>
        <c:crosses val="autoZero"/>
        <c:auto val="1"/>
        <c:lblAlgn val="ctr"/>
        <c:lblOffset val="100"/>
        <c:noMultiLvlLbl val="0"/>
      </c:catAx>
      <c:valAx>
        <c:axId val="-776144480"/>
        <c:scaling>
          <c:orientation val="minMax"/>
        </c:scaling>
        <c:delete val="1"/>
        <c:axPos val="l"/>
        <c:numFmt formatCode="General" sourceLinked="1"/>
        <c:majorTickMark val="out"/>
        <c:minorTickMark val="none"/>
        <c:tickLblPos val="nextTo"/>
        <c:crossAx val="-776960816"/>
        <c:crosses val="autoZero"/>
        <c:crossBetween val="between"/>
      </c:valAx>
    </c:plotArea>
    <c:plotVisOnly val="1"/>
    <c:dispBlanksAs val="gap"/>
    <c:showDLblsOverMax val="0"/>
  </c:chart>
  <c:spPr>
    <a:solidFill>
      <a:srgbClr val="003399">
        <a:lumMod val="20000"/>
        <a:lumOff val="80000"/>
        <a:alpha val="10000"/>
      </a:srgbClr>
    </a:solidFill>
    <a:ln>
      <a:solidFill>
        <a:srgbClr val="002060"/>
      </a:solidFill>
    </a:ln>
  </c:spPr>
  <c:externalData r:id="rId2">
    <c:autoUpdate val="0"/>
  </c:externalData>
  <c:extLst>
    <c:ext xmlns:c14="http://schemas.microsoft.com/office/drawing/2007/8/2/chart" uri="{781A3756-C4B2-4CAC-9D66-4F8BD8637D16}">
      <c14:pivotOptions>
        <c14:dropZoneFilter val="1"/>
        <c14:dropZoneCategories val="1"/>
        <c14:dropZoneData val="1"/>
      </c14:pivotOptions>
    </c:ext>
  </c:extLst>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sl-SI"/>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7739098936740746"/>
          <c:y val="0.13680887967360447"/>
          <c:w val="0.77790655554944022"/>
          <c:h val="0.73731783426563491"/>
        </c:manualLayout>
      </c:layout>
      <c:barChart>
        <c:barDir val="col"/>
        <c:grouping val="clustered"/>
        <c:varyColors val="0"/>
        <c:ser>
          <c:idx val="0"/>
          <c:order val="0"/>
          <c:invertIfNegative val="0"/>
          <c:dPt>
            <c:idx val="1"/>
            <c:invertIfNegative val="0"/>
            <c:bubble3D val="0"/>
            <c:spPr>
              <a:solidFill>
                <a:schemeClr val="accent2"/>
              </a:solidFill>
            </c:spPr>
            <c:extLst>
              <c:ext xmlns:c16="http://schemas.microsoft.com/office/drawing/2014/chart" uri="{C3380CC4-5D6E-409C-BE32-E72D297353CC}">
                <c16:uniqueId val="{00000001-9517-4187-AC63-6FD7C788A2A9}"/>
              </c:ext>
            </c:extLst>
          </c:dPt>
          <c:cat>
            <c:strRef>
              <c:f>Stella!$M$2:$N$2</c:f>
              <c:strCache>
                <c:ptCount val="2"/>
                <c:pt idx="0">
                  <c:v>2020.01.-21</c:v>
                </c:pt>
                <c:pt idx="1">
                  <c:v>2021.01.-21</c:v>
                </c:pt>
              </c:strCache>
            </c:strRef>
          </c:cat>
          <c:val>
            <c:numRef>
              <c:f>Stella!$M$3:$N$3</c:f>
              <c:numCache>
                <c:formatCode>#,##0</c:formatCode>
                <c:ptCount val="2"/>
                <c:pt idx="0">
                  <c:v>8828</c:v>
                </c:pt>
                <c:pt idx="1">
                  <c:v>8899</c:v>
                </c:pt>
              </c:numCache>
            </c:numRef>
          </c:val>
          <c:extLst>
            <c:ext xmlns:c16="http://schemas.microsoft.com/office/drawing/2014/chart" uri="{C3380CC4-5D6E-409C-BE32-E72D297353CC}">
              <c16:uniqueId val="{00000002-9517-4187-AC63-6FD7C788A2A9}"/>
            </c:ext>
          </c:extLst>
        </c:ser>
        <c:dLbls>
          <c:showLegendKey val="0"/>
          <c:showVal val="0"/>
          <c:showCatName val="0"/>
          <c:showSerName val="0"/>
          <c:showPercent val="0"/>
          <c:showBubbleSize val="0"/>
        </c:dLbls>
        <c:gapWidth val="150"/>
        <c:axId val="-594079424"/>
        <c:axId val="-594383040"/>
      </c:barChart>
      <c:catAx>
        <c:axId val="-594079424"/>
        <c:scaling>
          <c:orientation val="minMax"/>
        </c:scaling>
        <c:delete val="0"/>
        <c:axPos val="b"/>
        <c:numFmt formatCode="General" sourceLinked="0"/>
        <c:majorTickMark val="out"/>
        <c:minorTickMark val="none"/>
        <c:tickLblPos val="nextTo"/>
        <c:crossAx val="-594383040"/>
        <c:crosses val="autoZero"/>
        <c:auto val="1"/>
        <c:lblAlgn val="ctr"/>
        <c:lblOffset val="100"/>
        <c:noMultiLvlLbl val="0"/>
      </c:catAx>
      <c:valAx>
        <c:axId val="-594383040"/>
        <c:scaling>
          <c:orientation val="minMax"/>
          <c:min val="0"/>
        </c:scaling>
        <c:delete val="1"/>
        <c:axPos val="l"/>
        <c:numFmt formatCode="#,##0" sourceLinked="1"/>
        <c:majorTickMark val="out"/>
        <c:minorTickMark val="none"/>
        <c:tickLblPos val="nextTo"/>
        <c:crossAx val="-594079424"/>
        <c:crosses val="autoZero"/>
        <c:crossBetween val="between"/>
      </c:valAx>
      <c:spPr>
        <a:noFill/>
        <a:ln w="25400">
          <a:noFill/>
        </a:ln>
      </c:spPr>
    </c:plotArea>
    <c:plotVisOnly val="1"/>
    <c:dispBlanksAs val="gap"/>
    <c:showDLblsOverMax val="0"/>
  </c:chart>
  <c:spPr>
    <a:solidFill>
      <a:srgbClr val="003399">
        <a:lumMod val="20000"/>
        <a:lumOff val="80000"/>
        <a:alpha val="10000"/>
      </a:srgbClr>
    </a:solidFill>
    <a:ln>
      <a:solidFill>
        <a:srgbClr val="002060"/>
      </a:solidFill>
    </a:ln>
  </c:spPr>
  <c:externalData r:id="rId2">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3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197" b="0"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3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197" b="0"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3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197" b="0"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97200" cy="4683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lnSpc>
                <a:spcPct val="100000"/>
              </a:lnSpc>
              <a:defRPr sz="1000"/>
            </a:lvl1pPr>
          </a:lstStyle>
          <a:p>
            <a:endParaRPr lang="de-DE" altLang="de-DE" dirty="0"/>
          </a:p>
        </p:txBody>
      </p:sp>
      <p:sp>
        <p:nvSpPr>
          <p:cNvPr id="4099" name="Rectangle 3"/>
          <p:cNvSpPr>
            <a:spLocks noGrp="1" noChangeArrowheads="1"/>
          </p:cNvSpPr>
          <p:nvPr>
            <p:ph type="dt" sz="quarter" idx="1"/>
          </p:nvPr>
        </p:nvSpPr>
        <p:spPr bwMode="auto">
          <a:xfrm>
            <a:off x="3860800" y="0"/>
            <a:ext cx="2997200" cy="4683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lnSpc>
                <a:spcPct val="100000"/>
              </a:lnSpc>
              <a:defRPr sz="1000"/>
            </a:lvl1pPr>
          </a:lstStyle>
          <a:p>
            <a:endParaRPr lang="de-DE" altLang="de-DE" dirty="0"/>
          </a:p>
        </p:txBody>
      </p:sp>
      <p:sp>
        <p:nvSpPr>
          <p:cNvPr id="4100" name="Rectangle 4"/>
          <p:cNvSpPr>
            <a:spLocks noGrp="1" noChangeArrowheads="1"/>
          </p:cNvSpPr>
          <p:nvPr>
            <p:ph type="ftr" sz="quarter" idx="2"/>
          </p:nvPr>
        </p:nvSpPr>
        <p:spPr bwMode="auto">
          <a:xfrm>
            <a:off x="0" y="8675688"/>
            <a:ext cx="2997200" cy="4683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lnSpc>
                <a:spcPct val="100000"/>
              </a:lnSpc>
              <a:defRPr sz="1000"/>
            </a:lvl1pPr>
          </a:lstStyle>
          <a:p>
            <a:endParaRPr lang="de-DE" altLang="de-DE" dirty="0"/>
          </a:p>
        </p:txBody>
      </p:sp>
      <p:sp>
        <p:nvSpPr>
          <p:cNvPr id="4101" name="Rectangle 5"/>
          <p:cNvSpPr>
            <a:spLocks noGrp="1" noChangeArrowheads="1"/>
          </p:cNvSpPr>
          <p:nvPr>
            <p:ph type="sldNum" sz="quarter" idx="3"/>
          </p:nvPr>
        </p:nvSpPr>
        <p:spPr bwMode="auto">
          <a:xfrm>
            <a:off x="3860800" y="8675688"/>
            <a:ext cx="2995613" cy="4683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lnSpc>
                <a:spcPct val="100000"/>
              </a:lnSpc>
              <a:defRPr sz="1000"/>
            </a:lvl1pPr>
          </a:lstStyle>
          <a:p>
            <a:fld id="{D6AF175E-AF4E-417F-9980-D3EEF4030B9D}" type="slidenum">
              <a:rPr lang="de-DE" altLang="de-DE"/>
              <a:pPr/>
              <a:t>‹#›</a:t>
            </a:fld>
            <a:endParaRPr lang="de-DE" altLang="de-DE" dirty="0"/>
          </a:p>
        </p:txBody>
      </p:sp>
    </p:spTree>
    <p:extLst>
      <p:ext uri="{BB962C8B-B14F-4D97-AF65-F5344CB8AC3E}">
        <p14:creationId xmlns:p14="http://schemas.microsoft.com/office/powerpoint/2010/main" val="22559134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97200" cy="4683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lnSpc>
                <a:spcPct val="100000"/>
              </a:lnSpc>
              <a:defRPr sz="1000"/>
            </a:lvl1pPr>
          </a:lstStyle>
          <a:p>
            <a:endParaRPr lang="de-DE" altLang="de-DE" dirty="0"/>
          </a:p>
        </p:txBody>
      </p:sp>
      <p:sp>
        <p:nvSpPr>
          <p:cNvPr id="6147" name="Rectangle 3"/>
          <p:cNvSpPr>
            <a:spLocks noGrp="1" noChangeArrowheads="1"/>
          </p:cNvSpPr>
          <p:nvPr>
            <p:ph type="dt" idx="1"/>
          </p:nvPr>
        </p:nvSpPr>
        <p:spPr bwMode="auto">
          <a:xfrm>
            <a:off x="3860800" y="0"/>
            <a:ext cx="2997200" cy="4683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lnSpc>
                <a:spcPct val="100000"/>
              </a:lnSpc>
              <a:defRPr sz="1000"/>
            </a:lvl1pPr>
          </a:lstStyle>
          <a:p>
            <a:endParaRPr lang="de-DE" altLang="de-DE" dirty="0"/>
          </a:p>
        </p:txBody>
      </p:sp>
      <p:sp>
        <p:nvSpPr>
          <p:cNvPr id="6148" name="Rectangle 4"/>
          <p:cNvSpPr>
            <a:spLocks noGrp="1" noRot="1" noChangeAspect="1" noChangeArrowheads="1" noTextEdit="1"/>
          </p:cNvSpPr>
          <p:nvPr>
            <p:ph type="sldImg" idx="2"/>
          </p:nvPr>
        </p:nvSpPr>
        <p:spPr bwMode="auto">
          <a:xfrm>
            <a:off x="417513" y="673100"/>
            <a:ext cx="6022975" cy="3389313"/>
          </a:xfrm>
          <a:prstGeom prst="rect">
            <a:avLst/>
          </a:prstGeom>
          <a:noFill/>
          <a:ln w="9525">
            <a:solidFill>
              <a:srgbClr val="000000"/>
            </a:solidFill>
            <a:miter lim="800000"/>
            <a:headEnd/>
            <a:tailEnd/>
          </a:ln>
          <a:effectLst/>
          <a:extLst>
            <a:ext uri="{AF507438-7753-43e0-B8FC-AC1667EBCBE1}">
              <a14:hiddenEffects xmlns="" xmlns:a14="http://schemas.microsoft.com/office/drawing/2010/main">
                <a:effectLst>
                  <a:outerShdw dist="35921" dir="2700000" algn="ctr" rotWithShape="0">
                    <a:srgbClr val="808080"/>
                  </a:outerShdw>
                </a:effectLst>
              </a14:hiddenEffects>
            </a:ext>
            <a:ext uri="{53640926-AAD7-44d8-BBD7-CCE9431645EC}">
              <a14:shadowObscured xmlns="" xmlns:a14="http://schemas.microsoft.com/office/drawing/2010/main" val="1"/>
            </a:ext>
          </a:extLst>
        </p:spPr>
      </p:sp>
      <p:sp>
        <p:nvSpPr>
          <p:cNvPr id="6149" name="Rectangle 5"/>
          <p:cNvSpPr>
            <a:spLocks noGrp="1" noChangeArrowheads="1"/>
          </p:cNvSpPr>
          <p:nvPr>
            <p:ph type="body" sz="quarter" idx="3"/>
          </p:nvPr>
        </p:nvSpPr>
        <p:spPr bwMode="auto">
          <a:xfrm>
            <a:off x="981075" y="4356100"/>
            <a:ext cx="4895850" cy="4032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de-DE" altLang="de-DE" dirty="0"/>
              <a:t>Textmasterformate durch Klicken bearbeiten</a:t>
            </a:r>
          </a:p>
          <a:p>
            <a:pPr lvl="1"/>
            <a:r>
              <a:rPr lang="de-DE" altLang="de-DE" dirty="0"/>
              <a:t>Zweite Ebene</a:t>
            </a:r>
          </a:p>
          <a:p>
            <a:pPr lvl="2"/>
            <a:r>
              <a:rPr lang="de-DE" altLang="de-DE" dirty="0"/>
              <a:t>Dritte Ebene</a:t>
            </a:r>
          </a:p>
          <a:p>
            <a:pPr lvl="3"/>
            <a:r>
              <a:rPr lang="de-DE" altLang="de-DE" dirty="0"/>
              <a:t>Vierte Ebene</a:t>
            </a:r>
          </a:p>
          <a:p>
            <a:pPr lvl="4"/>
            <a:r>
              <a:rPr lang="de-DE" altLang="de-DE" dirty="0"/>
              <a:t>Fünfte Ebene</a:t>
            </a:r>
          </a:p>
        </p:txBody>
      </p:sp>
      <p:sp>
        <p:nvSpPr>
          <p:cNvPr id="6150" name="Rectangle 6"/>
          <p:cNvSpPr>
            <a:spLocks noGrp="1" noChangeArrowheads="1"/>
          </p:cNvSpPr>
          <p:nvPr>
            <p:ph type="ftr" sz="quarter" idx="4"/>
          </p:nvPr>
        </p:nvSpPr>
        <p:spPr bwMode="auto">
          <a:xfrm>
            <a:off x="0" y="8675688"/>
            <a:ext cx="2997200" cy="4683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lnSpc>
                <a:spcPct val="100000"/>
              </a:lnSpc>
              <a:defRPr sz="1000"/>
            </a:lvl1pPr>
          </a:lstStyle>
          <a:p>
            <a:endParaRPr lang="de-DE" altLang="de-DE" dirty="0"/>
          </a:p>
        </p:txBody>
      </p:sp>
      <p:sp>
        <p:nvSpPr>
          <p:cNvPr id="6151" name="Rectangle 7"/>
          <p:cNvSpPr>
            <a:spLocks noGrp="1" noChangeArrowheads="1"/>
          </p:cNvSpPr>
          <p:nvPr>
            <p:ph type="sldNum" sz="quarter" idx="5"/>
          </p:nvPr>
        </p:nvSpPr>
        <p:spPr bwMode="auto">
          <a:xfrm>
            <a:off x="3860800" y="8675688"/>
            <a:ext cx="2997200" cy="4683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lnSpc>
                <a:spcPct val="100000"/>
              </a:lnSpc>
              <a:defRPr sz="1000"/>
            </a:lvl1pPr>
          </a:lstStyle>
          <a:p>
            <a:fld id="{314C52C9-2A93-411D-9726-F06F86CA61DC}" type="slidenum">
              <a:rPr lang="de-DE" altLang="de-DE"/>
              <a:pPr/>
              <a:t>‹#›</a:t>
            </a:fld>
            <a:endParaRPr lang="de-DE" altLang="de-DE" dirty="0"/>
          </a:p>
        </p:txBody>
      </p:sp>
    </p:spTree>
    <p:extLst>
      <p:ext uri="{BB962C8B-B14F-4D97-AF65-F5344CB8AC3E}">
        <p14:creationId xmlns:p14="http://schemas.microsoft.com/office/powerpoint/2010/main" val="3697999602"/>
      </p:ext>
    </p:extLst>
  </p:cSld>
  <p:clrMap bg1="lt1" tx1="dk1" bg2="lt2" tx2="dk2" accent1="accent1" accent2="accent2" accent3="accent3" accent4="accent4" accent5="accent5" accent6="accent6" hlink="hlink" folHlink="folHlink"/>
  <p:notesStyle>
    <a:lvl1pPr algn="l" rtl="0" fontAlgn="base">
      <a:spcBef>
        <a:spcPct val="20000"/>
      </a:spcBef>
      <a:spcAft>
        <a:spcPct val="0"/>
      </a:spcAft>
      <a:defRPr sz="1200" kern="1200">
        <a:solidFill>
          <a:schemeClr val="tx1"/>
        </a:solidFill>
        <a:latin typeface="Arial" pitchFamily="34" charset="0"/>
        <a:ea typeface="+mn-ea"/>
        <a:cs typeface="Arial" pitchFamily="34" charset="0"/>
      </a:defRPr>
    </a:lvl1pPr>
    <a:lvl2pPr marL="179388" indent="-177800" algn="l" rtl="0" fontAlgn="base">
      <a:spcBef>
        <a:spcPct val="20000"/>
      </a:spcBef>
      <a:spcAft>
        <a:spcPct val="0"/>
      </a:spcAft>
      <a:buSzPct val="80000"/>
      <a:buFont typeface="Wingdings" pitchFamily="2" charset="2"/>
      <a:buChar char="§"/>
      <a:defRPr sz="1000" kern="1200">
        <a:solidFill>
          <a:schemeClr val="tx1"/>
        </a:solidFill>
        <a:latin typeface="Arial" pitchFamily="34" charset="0"/>
        <a:ea typeface="+mn-ea"/>
        <a:cs typeface="Arial" pitchFamily="34" charset="0"/>
      </a:defRPr>
    </a:lvl2pPr>
    <a:lvl3pPr marL="358775" indent="-177800" algn="l" rtl="0" fontAlgn="base">
      <a:spcBef>
        <a:spcPct val="20000"/>
      </a:spcBef>
      <a:spcAft>
        <a:spcPct val="0"/>
      </a:spcAft>
      <a:buSzPct val="80000"/>
      <a:buFont typeface="Wingdings" pitchFamily="2" charset="2"/>
      <a:buChar char="§"/>
      <a:defRPr sz="1000" kern="1200">
        <a:solidFill>
          <a:schemeClr val="tx1"/>
        </a:solidFill>
        <a:latin typeface="Arial" pitchFamily="34" charset="0"/>
        <a:ea typeface="+mn-ea"/>
        <a:cs typeface="Arial" pitchFamily="34" charset="0"/>
      </a:defRPr>
    </a:lvl3pPr>
    <a:lvl4pPr marL="538163" indent="-177800" algn="l" rtl="0" fontAlgn="base">
      <a:spcBef>
        <a:spcPct val="20000"/>
      </a:spcBef>
      <a:spcAft>
        <a:spcPct val="0"/>
      </a:spcAft>
      <a:buSzPct val="80000"/>
      <a:buFont typeface="Wingdings" pitchFamily="2" charset="2"/>
      <a:buChar char="§"/>
      <a:defRPr sz="1000" kern="1200">
        <a:solidFill>
          <a:schemeClr val="tx1"/>
        </a:solidFill>
        <a:latin typeface="Arial" pitchFamily="34" charset="0"/>
        <a:ea typeface="+mn-ea"/>
        <a:cs typeface="Arial" pitchFamily="34" charset="0"/>
      </a:defRPr>
    </a:lvl4pPr>
    <a:lvl5pPr marL="717550" indent="-177800" algn="l" rtl="0" fontAlgn="base">
      <a:spcBef>
        <a:spcPct val="20000"/>
      </a:spcBef>
      <a:spcAft>
        <a:spcPct val="0"/>
      </a:spcAft>
      <a:buSzPct val="80000"/>
      <a:buFont typeface="Wingdings" pitchFamily="2" charset="2"/>
      <a:buChar char="§"/>
      <a:defRPr sz="10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1">
    <p:spTree>
      <p:nvGrpSpPr>
        <p:cNvPr id="1" name=""/>
        <p:cNvGrpSpPr/>
        <p:nvPr/>
      </p:nvGrpSpPr>
      <p:grpSpPr>
        <a:xfrm>
          <a:off x="0" y="0"/>
          <a:ext cx="0" cy="0"/>
          <a:chOff x="0" y="0"/>
          <a:chExt cx="0" cy="0"/>
        </a:xfrm>
      </p:grpSpPr>
      <p:sp>
        <p:nvSpPr>
          <p:cNvPr id="4" name="Bildplatzhalter 3">
            <a:extLst>
              <a:ext uri="{FF2B5EF4-FFF2-40B4-BE49-F238E27FC236}">
                <a16:creationId xmlns:a16="http://schemas.microsoft.com/office/drawing/2014/main" id="{4637C5A0-F0A8-714B-887C-3BE9BFE89564}"/>
              </a:ext>
            </a:extLst>
          </p:cNvPr>
          <p:cNvSpPr>
            <a:spLocks noGrp="1"/>
          </p:cNvSpPr>
          <p:nvPr>
            <p:ph type="pic" sz="quarter" idx="12"/>
          </p:nvPr>
        </p:nvSpPr>
        <p:spPr>
          <a:xfrm>
            <a:off x="180000" y="259200"/>
            <a:ext cx="3229200" cy="1080000"/>
          </a:xfrm>
        </p:spPr>
        <p:txBody>
          <a:bodyPr anchor="ctr" anchorCtr="0">
            <a:normAutofit/>
          </a:bodyPr>
          <a:lstStyle>
            <a:lvl1pPr algn="ctr">
              <a:defRPr sz="1200"/>
            </a:lvl1pPr>
          </a:lstStyle>
          <a:p>
            <a:r>
              <a:rPr lang="sl-SI" smtClean="0"/>
              <a:t>Kliknite ikono, če želite dodati sliko</a:t>
            </a:r>
            <a:endParaRPr lang="de-DE" dirty="0"/>
          </a:p>
        </p:txBody>
      </p:sp>
      <p:sp>
        <p:nvSpPr>
          <p:cNvPr id="6" name="Titel 5">
            <a:extLst>
              <a:ext uri="{FF2B5EF4-FFF2-40B4-BE49-F238E27FC236}">
                <a16:creationId xmlns:a16="http://schemas.microsoft.com/office/drawing/2014/main" id="{175747CF-A692-1A45-A5BA-E6E9B9EF72EE}"/>
              </a:ext>
            </a:extLst>
          </p:cNvPr>
          <p:cNvSpPr>
            <a:spLocks noGrp="1"/>
          </p:cNvSpPr>
          <p:nvPr>
            <p:ph type="title" hasCustomPrompt="1"/>
          </p:nvPr>
        </p:nvSpPr>
        <p:spPr>
          <a:xfrm>
            <a:off x="1127943" y="2617319"/>
            <a:ext cx="10944225" cy="1800200"/>
          </a:xfrm>
        </p:spPr>
        <p:txBody>
          <a:bodyPr/>
          <a:lstStyle>
            <a:lvl1pPr>
              <a:lnSpc>
                <a:spcPct val="100000"/>
              </a:lnSpc>
              <a:defRPr sz="4800"/>
            </a:lvl1pPr>
          </a:lstStyle>
          <a:p>
            <a:r>
              <a:rPr lang="de-DE" dirty="0"/>
              <a:t>Startseite mit</a:t>
            </a:r>
            <a:br>
              <a:rPr lang="de-DE" dirty="0"/>
            </a:br>
            <a:r>
              <a:rPr lang="de-DE" dirty="0"/>
              <a:t>Präsentationsthema</a:t>
            </a:r>
          </a:p>
        </p:txBody>
      </p:sp>
      <p:pic>
        <p:nvPicPr>
          <p:cNvPr id="12" name="Bild 4">
            <a:extLst>
              <a:ext uri="{FF2B5EF4-FFF2-40B4-BE49-F238E27FC236}">
                <a16:creationId xmlns:a16="http://schemas.microsoft.com/office/drawing/2014/main" id="{7DB244B4-0C42-E741-88BF-7307A32D15C4}"/>
              </a:ext>
            </a:extLst>
          </p:cNvPr>
          <p:cNvPicPr preferRelativeResize="0">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390314" y="180000"/>
            <a:ext cx="2619314" cy="518676"/>
          </a:xfrm>
          <a:prstGeom prst="rect">
            <a:avLst/>
          </a:prstGeom>
          <a:noFill/>
          <a:ln>
            <a:noFill/>
          </a:ln>
        </p:spPr>
      </p:pic>
      <p:sp>
        <p:nvSpPr>
          <p:cNvPr id="3" name="Textplatzhalter 2">
            <a:extLst>
              <a:ext uri="{FF2B5EF4-FFF2-40B4-BE49-F238E27FC236}">
                <a16:creationId xmlns:a16="http://schemas.microsoft.com/office/drawing/2014/main" id="{A911AFC7-3C5F-D64B-AF7C-A861E875BA1C}"/>
              </a:ext>
            </a:extLst>
          </p:cNvPr>
          <p:cNvSpPr>
            <a:spLocks noGrp="1"/>
          </p:cNvSpPr>
          <p:nvPr>
            <p:ph type="body" sz="quarter" idx="14" hasCustomPrompt="1"/>
          </p:nvPr>
        </p:nvSpPr>
        <p:spPr>
          <a:xfrm>
            <a:off x="623888" y="6525846"/>
            <a:ext cx="5472112" cy="341313"/>
          </a:xfrm>
        </p:spPr>
        <p:txBody>
          <a:bodyPr/>
          <a:lstStyle>
            <a:lvl1pPr>
              <a:defRPr sz="1200" b="1">
                <a:solidFill>
                  <a:schemeClr val="tx2"/>
                </a:solidFill>
              </a:defRPr>
            </a:lvl1pPr>
          </a:lstStyle>
          <a:p>
            <a:r>
              <a:rPr lang="de-DE" altLang="de-DE" dirty="0"/>
              <a:t>Funktionsstelle 1 / Funktionsstelle 2 Name 1, Name 2</a:t>
            </a:r>
          </a:p>
        </p:txBody>
      </p:sp>
      <p:sp>
        <p:nvSpPr>
          <p:cNvPr id="13" name="Datumsplatzhalter 1">
            <a:extLst>
              <a:ext uri="{FF2B5EF4-FFF2-40B4-BE49-F238E27FC236}">
                <a16:creationId xmlns:a16="http://schemas.microsoft.com/office/drawing/2014/main" id="{CCC49655-2FA0-414D-B6C6-8484BB5BEF12}"/>
              </a:ext>
            </a:extLst>
          </p:cNvPr>
          <p:cNvSpPr>
            <a:spLocks noGrp="1"/>
          </p:cNvSpPr>
          <p:nvPr>
            <p:ph type="dt" sz="half" idx="2"/>
          </p:nvPr>
        </p:nvSpPr>
        <p:spPr>
          <a:xfrm>
            <a:off x="1847528" y="6305433"/>
            <a:ext cx="723974" cy="220414"/>
          </a:xfrm>
          <a:prstGeom prst="rect">
            <a:avLst/>
          </a:prstGeom>
        </p:spPr>
        <p:txBody>
          <a:bodyPr vert="horz" wrap="none" lIns="0" tIns="0" rIns="0" bIns="0" rtlCol="0" anchor="t" anchorCtr="0">
            <a:noAutofit/>
          </a:bodyPr>
          <a:lstStyle>
            <a:lvl1pPr algn="l">
              <a:lnSpc>
                <a:spcPct val="100000"/>
              </a:lnSpc>
              <a:defRPr sz="1200">
                <a:solidFill>
                  <a:schemeClr val="tx2"/>
                </a:solidFill>
              </a:defRPr>
            </a:lvl1pPr>
          </a:lstStyle>
          <a:p>
            <a:fld id="{F184E35C-F06F-459A-A717-1F59C0766FB7}" type="datetime1">
              <a:rPr lang="de-DE" smtClean="0"/>
              <a:t>08.06.2021</a:t>
            </a:fld>
            <a:endParaRPr lang="de-DE" dirty="0"/>
          </a:p>
        </p:txBody>
      </p:sp>
      <p:sp>
        <p:nvSpPr>
          <p:cNvPr id="2" name="Fußzeilenplatzhalter 1">
            <a:extLst>
              <a:ext uri="{FF2B5EF4-FFF2-40B4-BE49-F238E27FC236}">
                <a16:creationId xmlns:a16="http://schemas.microsoft.com/office/drawing/2014/main" id="{EE9AE3A8-371A-E042-9A36-C00EB39D4A10}"/>
              </a:ext>
            </a:extLst>
          </p:cNvPr>
          <p:cNvSpPr>
            <a:spLocks noGrp="1"/>
          </p:cNvSpPr>
          <p:nvPr>
            <p:ph type="ftr" sz="quarter" idx="15"/>
          </p:nvPr>
        </p:nvSpPr>
        <p:spPr/>
        <p:txBody>
          <a:bodyPr/>
          <a:lstStyle/>
          <a:p>
            <a:r>
              <a:rPr lang="de-DE" altLang="de-DE" smtClean="0"/>
              <a:t>Kurztitel</a:t>
            </a:r>
            <a:endParaRPr lang="de-DE" altLang="de-DE"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el, Untertitel, Inhalt 2sp">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30000" y="522000"/>
            <a:ext cx="10956113" cy="581281"/>
          </a:xfrm>
        </p:spPr>
        <p:txBody>
          <a:bodyPr/>
          <a:lstStyle>
            <a:lvl1pPr>
              <a:defRPr sz="3000"/>
            </a:lvl1pPr>
          </a:lstStyle>
          <a:p>
            <a:r>
              <a:rPr lang="de-DE" dirty="0"/>
              <a:t>Überschrift</a:t>
            </a:r>
          </a:p>
        </p:txBody>
      </p:sp>
      <p:sp>
        <p:nvSpPr>
          <p:cNvPr id="3" name="Inhaltsplatzhalter 2"/>
          <p:cNvSpPr>
            <a:spLocks noGrp="1"/>
          </p:cNvSpPr>
          <p:nvPr>
            <p:ph idx="1" hasCustomPrompt="1"/>
          </p:nvPr>
        </p:nvSpPr>
        <p:spPr>
          <a:xfrm>
            <a:off x="630000" y="1656000"/>
            <a:ext cx="10944226" cy="4249142"/>
          </a:xfrm>
        </p:spPr>
        <p:txBody>
          <a:bodyPr numCol="2" spcCol="252000"/>
          <a:lstStyle>
            <a:lvl1pPr>
              <a:lnSpc>
                <a:spcPts val="2300"/>
              </a:lnSpc>
              <a:spcBef>
                <a:spcPts val="0"/>
              </a:spcBef>
              <a:defRPr sz="1800"/>
            </a:lvl1pPr>
            <a:lvl2pPr>
              <a:defRPr sz="1800"/>
            </a:lvl2pPr>
            <a:lvl3pPr>
              <a:defRPr sz="1800"/>
            </a:lvl3pPr>
            <a:lvl4pPr>
              <a:defRPr sz="1800"/>
            </a:lvl4pPr>
            <a:lvl5pPr>
              <a:defRPr sz="1800"/>
            </a:lvl5pPr>
          </a:lstStyle>
          <a:p>
            <a:pPr lvl="0"/>
            <a:r>
              <a:rPr lang="de-DE" dirty="0"/>
              <a:t>Setzen Sie eine volle Seitenbreite bitte sparsam ein, da Zeilen dieser Länge schwer zu lesen sind und weniger im Gedächtnis bleiben. Manchmal bietet sich diese Darstellung allerdings an, so wie bei dieser Erklärung:</a:t>
            </a:r>
          </a:p>
          <a:p>
            <a:pPr lvl="0"/>
            <a:endParaRPr lang="de-DE" dirty="0"/>
          </a:p>
        </p:txBody>
      </p:sp>
      <p:sp>
        <p:nvSpPr>
          <p:cNvPr id="4" name="Fußzeilenplatzhalter 3"/>
          <p:cNvSpPr>
            <a:spLocks noGrp="1"/>
          </p:cNvSpPr>
          <p:nvPr>
            <p:ph type="ftr" sz="quarter" idx="10"/>
          </p:nvPr>
        </p:nvSpPr>
        <p:spPr/>
        <p:txBody>
          <a:bodyPr/>
          <a:lstStyle>
            <a:lvl1pPr>
              <a:defRPr/>
            </a:lvl1pPr>
          </a:lstStyle>
          <a:p>
            <a:r>
              <a:rPr lang="de-DE" altLang="de-DE" smtClean="0"/>
              <a:t>Kurztitel</a:t>
            </a:r>
            <a:endParaRPr lang="de-DE" altLang="de-DE" dirty="0"/>
          </a:p>
        </p:txBody>
      </p:sp>
      <p:sp>
        <p:nvSpPr>
          <p:cNvPr id="6" name="Datumsplatzhalter 5"/>
          <p:cNvSpPr>
            <a:spLocks noGrp="1"/>
          </p:cNvSpPr>
          <p:nvPr>
            <p:ph type="dt" sz="half" idx="11"/>
          </p:nvPr>
        </p:nvSpPr>
        <p:spPr/>
        <p:txBody>
          <a:bodyPr/>
          <a:lstStyle/>
          <a:p>
            <a:fld id="{A3B0175A-DFD2-4DCF-AFC6-31791737A889}" type="datetime1">
              <a:rPr lang="de-DE" smtClean="0"/>
              <a:t>08.06.2021</a:t>
            </a:fld>
            <a:endParaRPr lang="de-DE" dirty="0"/>
          </a:p>
        </p:txBody>
      </p:sp>
      <p:sp>
        <p:nvSpPr>
          <p:cNvPr id="8" name="Textplatzhalter 7"/>
          <p:cNvSpPr>
            <a:spLocks noGrp="1"/>
          </p:cNvSpPr>
          <p:nvPr>
            <p:ph type="body" sz="quarter" idx="12" hasCustomPrompt="1"/>
          </p:nvPr>
        </p:nvSpPr>
        <p:spPr>
          <a:xfrm>
            <a:off x="630000" y="1116000"/>
            <a:ext cx="10944226" cy="525518"/>
          </a:xfrm>
        </p:spPr>
        <p:txBody>
          <a:bodyPr/>
          <a:lstStyle>
            <a:lvl1pPr>
              <a:defRPr sz="2000">
                <a:solidFill>
                  <a:schemeClr val="tx2"/>
                </a:solidFill>
              </a:defRPr>
            </a:lvl1pPr>
          </a:lstStyle>
          <a:p>
            <a:pPr lvl="0"/>
            <a:r>
              <a:rPr lang="de-DE" dirty="0"/>
              <a:t>Optionale Zwischenüberschrift</a:t>
            </a:r>
          </a:p>
        </p:txBody>
      </p:sp>
    </p:spTree>
    <p:extLst>
      <p:ext uri="{BB962C8B-B14F-4D97-AF65-F5344CB8AC3E}">
        <p14:creationId xmlns:p14="http://schemas.microsoft.com/office/powerpoint/2010/main" val="40759933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el, Untertitel, Inhalt 2sp Aufzählun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30000" y="522000"/>
            <a:ext cx="10956113" cy="581281"/>
          </a:xfrm>
        </p:spPr>
        <p:txBody>
          <a:bodyPr/>
          <a:lstStyle>
            <a:lvl1pPr>
              <a:defRPr sz="3000"/>
            </a:lvl1pPr>
          </a:lstStyle>
          <a:p>
            <a:r>
              <a:rPr lang="de-DE" dirty="0"/>
              <a:t>Überschrift</a:t>
            </a:r>
          </a:p>
        </p:txBody>
      </p:sp>
      <p:sp>
        <p:nvSpPr>
          <p:cNvPr id="3" name="Inhaltsplatzhalter 2"/>
          <p:cNvSpPr>
            <a:spLocks noGrp="1"/>
          </p:cNvSpPr>
          <p:nvPr>
            <p:ph idx="1" hasCustomPrompt="1"/>
          </p:nvPr>
        </p:nvSpPr>
        <p:spPr>
          <a:xfrm>
            <a:off x="630000" y="1656000"/>
            <a:ext cx="10944226" cy="4249142"/>
          </a:xfrm>
        </p:spPr>
        <p:txBody>
          <a:bodyPr numCol="2" spcCol="252000"/>
          <a:lstStyle>
            <a:lvl1pPr marL="285750" indent="-285750">
              <a:lnSpc>
                <a:spcPts val="2300"/>
              </a:lnSpc>
              <a:spcBef>
                <a:spcPts val="0"/>
              </a:spcBef>
              <a:buFont typeface="Wingdings" pitchFamily="2" charset="2"/>
              <a:buChar char="§"/>
              <a:defRPr sz="1800"/>
            </a:lvl1pPr>
            <a:lvl2pPr>
              <a:defRPr sz="1800"/>
            </a:lvl2pPr>
            <a:lvl3pPr>
              <a:defRPr sz="1800"/>
            </a:lvl3pPr>
            <a:lvl4pPr>
              <a:defRPr sz="1800"/>
            </a:lvl4pPr>
            <a:lvl5pPr>
              <a:defRPr sz="1800"/>
            </a:lvl5pPr>
          </a:lstStyle>
          <a:p>
            <a:pPr lvl="0"/>
            <a:r>
              <a:rPr lang="de-DE" dirty="0"/>
              <a:t>Setzen Sie eine volle Seitenbreite bitte sparsam ein, da Zeilen dieser Länge schwer zu lesen sind und weniger im Gedächtnis bleiben. Manchmal bietet sich diese Darstellung allerdings an, so wie bei dieser Erklärung:</a:t>
            </a:r>
          </a:p>
          <a:p>
            <a:pPr lvl="0"/>
            <a:endParaRPr lang="de-DE" dirty="0"/>
          </a:p>
        </p:txBody>
      </p:sp>
      <p:sp>
        <p:nvSpPr>
          <p:cNvPr id="4" name="Fußzeilenplatzhalter 3"/>
          <p:cNvSpPr>
            <a:spLocks noGrp="1"/>
          </p:cNvSpPr>
          <p:nvPr>
            <p:ph type="ftr" sz="quarter" idx="10"/>
          </p:nvPr>
        </p:nvSpPr>
        <p:spPr/>
        <p:txBody>
          <a:bodyPr/>
          <a:lstStyle>
            <a:lvl1pPr>
              <a:defRPr/>
            </a:lvl1pPr>
          </a:lstStyle>
          <a:p>
            <a:r>
              <a:rPr lang="de-DE" altLang="de-DE" smtClean="0"/>
              <a:t>Kurztitel</a:t>
            </a:r>
            <a:endParaRPr lang="de-DE" altLang="de-DE" dirty="0"/>
          </a:p>
        </p:txBody>
      </p:sp>
      <p:sp>
        <p:nvSpPr>
          <p:cNvPr id="6" name="Datumsplatzhalter 5"/>
          <p:cNvSpPr>
            <a:spLocks noGrp="1"/>
          </p:cNvSpPr>
          <p:nvPr>
            <p:ph type="dt" sz="half" idx="11"/>
          </p:nvPr>
        </p:nvSpPr>
        <p:spPr/>
        <p:txBody>
          <a:bodyPr/>
          <a:lstStyle/>
          <a:p>
            <a:fld id="{CB82E471-ECF3-4218-9867-B8346505F86B}" type="datetime1">
              <a:rPr lang="de-DE" smtClean="0"/>
              <a:t>08.06.2021</a:t>
            </a:fld>
            <a:endParaRPr lang="de-DE" dirty="0"/>
          </a:p>
        </p:txBody>
      </p:sp>
      <p:sp>
        <p:nvSpPr>
          <p:cNvPr id="8" name="Textplatzhalter 7"/>
          <p:cNvSpPr>
            <a:spLocks noGrp="1"/>
          </p:cNvSpPr>
          <p:nvPr>
            <p:ph type="body" sz="quarter" idx="12" hasCustomPrompt="1"/>
          </p:nvPr>
        </p:nvSpPr>
        <p:spPr>
          <a:xfrm>
            <a:off x="630000" y="1116000"/>
            <a:ext cx="10944226" cy="525518"/>
          </a:xfrm>
        </p:spPr>
        <p:txBody>
          <a:bodyPr/>
          <a:lstStyle>
            <a:lvl1pPr>
              <a:defRPr sz="2000">
                <a:solidFill>
                  <a:schemeClr val="tx2"/>
                </a:solidFill>
              </a:defRPr>
            </a:lvl1pPr>
          </a:lstStyle>
          <a:p>
            <a:pPr lvl="0"/>
            <a:r>
              <a:rPr lang="de-DE" dirty="0"/>
              <a:t>Optionale Zwischenüberschrift</a:t>
            </a:r>
          </a:p>
        </p:txBody>
      </p:sp>
    </p:spTree>
    <p:extLst>
      <p:ext uri="{BB962C8B-B14F-4D97-AF65-F5344CB8AC3E}">
        <p14:creationId xmlns:p14="http://schemas.microsoft.com/office/powerpoint/2010/main" val="23757765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el, Untertitel Kreisbilder1">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30000" y="522000"/>
            <a:ext cx="10956113" cy="581281"/>
          </a:xfrm>
        </p:spPr>
        <p:txBody>
          <a:bodyPr/>
          <a:lstStyle>
            <a:lvl1pPr>
              <a:defRPr sz="3000"/>
            </a:lvl1pPr>
          </a:lstStyle>
          <a:p>
            <a:r>
              <a:rPr lang="de-DE" dirty="0"/>
              <a:t>Überschrift</a:t>
            </a:r>
          </a:p>
        </p:txBody>
      </p:sp>
      <p:sp>
        <p:nvSpPr>
          <p:cNvPr id="4" name="Fußzeilenplatzhalter 3"/>
          <p:cNvSpPr>
            <a:spLocks noGrp="1"/>
          </p:cNvSpPr>
          <p:nvPr>
            <p:ph type="ftr" sz="quarter" idx="10"/>
          </p:nvPr>
        </p:nvSpPr>
        <p:spPr/>
        <p:txBody>
          <a:bodyPr/>
          <a:lstStyle>
            <a:lvl1pPr>
              <a:defRPr/>
            </a:lvl1pPr>
          </a:lstStyle>
          <a:p>
            <a:r>
              <a:rPr lang="de-DE" altLang="de-DE" smtClean="0"/>
              <a:t>Kurztitel</a:t>
            </a:r>
            <a:endParaRPr lang="de-DE" altLang="de-DE" dirty="0"/>
          </a:p>
        </p:txBody>
      </p:sp>
      <p:sp>
        <p:nvSpPr>
          <p:cNvPr id="6" name="Datumsplatzhalter 5"/>
          <p:cNvSpPr>
            <a:spLocks noGrp="1"/>
          </p:cNvSpPr>
          <p:nvPr>
            <p:ph type="dt" sz="half" idx="11"/>
          </p:nvPr>
        </p:nvSpPr>
        <p:spPr/>
        <p:txBody>
          <a:bodyPr/>
          <a:lstStyle/>
          <a:p>
            <a:fld id="{3CBB1F10-E4EF-4BD0-9373-65920A413AC8}" type="datetime1">
              <a:rPr lang="de-DE" smtClean="0"/>
              <a:t>08.06.2021</a:t>
            </a:fld>
            <a:endParaRPr lang="de-DE" dirty="0"/>
          </a:p>
        </p:txBody>
      </p:sp>
      <p:sp>
        <p:nvSpPr>
          <p:cNvPr id="8" name="Textplatzhalter 7"/>
          <p:cNvSpPr>
            <a:spLocks noGrp="1"/>
          </p:cNvSpPr>
          <p:nvPr>
            <p:ph type="body" sz="quarter" idx="12" hasCustomPrompt="1"/>
          </p:nvPr>
        </p:nvSpPr>
        <p:spPr>
          <a:xfrm>
            <a:off x="630000" y="1116000"/>
            <a:ext cx="10944226" cy="525518"/>
          </a:xfrm>
        </p:spPr>
        <p:txBody>
          <a:bodyPr/>
          <a:lstStyle>
            <a:lvl1pPr>
              <a:defRPr sz="2000">
                <a:solidFill>
                  <a:schemeClr val="tx2"/>
                </a:solidFill>
              </a:defRPr>
            </a:lvl1pPr>
          </a:lstStyle>
          <a:p>
            <a:pPr lvl="0"/>
            <a:r>
              <a:rPr lang="de-DE" dirty="0"/>
              <a:t>Optionale Zwischenüberschrift</a:t>
            </a:r>
          </a:p>
        </p:txBody>
      </p:sp>
      <p:sp>
        <p:nvSpPr>
          <p:cNvPr id="7" name="Textplatzhalter 6">
            <a:extLst>
              <a:ext uri="{FF2B5EF4-FFF2-40B4-BE49-F238E27FC236}">
                <a16:creationId xmlns:a16="http://schemas.microsoft.com/office/drawing/2014/main" id="{59703194-ADF8-A84B-867C-98AE6328E3E0}"/>
              </a:ext>
            </a:extLst>
          </p:cNvPr>
          <p:cNvSpPr>
            <a:spLocks noGrp="1"/>
          </p:cNvSpPr>
          <p:nvPr>
            <p:ph type="body" sz="quarter" idx="13"/>
          </p:nvPr>
        </p:nvSpPr>
        <p:spPr>
          <a:xfrm>
            <a:off x="2478216" y="1720713"/>
            <a:ext cx="2952750" cy="1655763"/>
          </a:xfrm>
        </p:spPr>
        <p:txBody>
          <a:bodyPr/>
          <a:lstStyle>
            <a:lvl1pPr>
              <a:spcBef>
                <a:spcPts val="0"/>
              </a:spcBef>
              <a:defRPr sz="1800"/>
            </a:lvl1pPr>
            <a:lvl2pPr>
              <a:spcBef>
                <a:spcPts val="0"/>
              </a:spcBef>
              <a:defRPr sz="1800"/>
            </a:lvl2pPr>
            <a:lvl3pPr>
              <a:spcBef>
                <a:spcPts val="0"/>
              </a:spcBef>
              <a:defRPr sz="1800"/>
            </a:lvl3pPr>
            <a:lvl4pPr>
              <a:spcBef>
                <a:spcPts val="0"/>
              </a:spcBef>
              <a:defRPr sz="1800"/>
            </a:lvl4pPr>
            <a:lvl5pPr>
              <a:spcBef>
                <a:spcPts val="0"/>
              </a:spcBef>
              <a:defRPr sz="1800"/>
            </a:lvl5pPr>
          </a:lstStyle>
          <a:p>
            <a:pPr lvl="0"/>
            <a:r>
              <a:rPr lang="sl-SI" smtClean="0"/>
              <a:t>Uredite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de-DE" dirty="0"/>
          </a:p>
        </p:txBody>
      </p:sp>
      <p:sp>
        <p:nvSpPr>
          <p:cNvPr id="13" name="Textplatzhalter 6">
            <a:extLst>
              <a:ext uri="{FF2B5EF4-FFF2-40B4-BE49-F238E27FC236}">
                <a16:creationId xmlns:a16="http://schemas.microsoft.com/office/drawing/2014/main" id="{6B0A75FE-4322-734B-A077-F80F5EC2506E}"/>
              </a:ext>
            </a:extLst>
          </p:cNvPr>
          <p:cNvSpPr>
            <a:spLocks noGrp="1"/>
          </p:cNvSpPr>
          <p:nvPr>
            <p:ph type="body" sz="quarter" idx="14"/>
          </p:nvPr>
        </p:nvSpPr>
        <p:spPr>
          <a:xfrm>
            <a:off x="2495600" y="4029229"/>
            <a:ext cx="2952750" cy="1655763"/>
          </a:xfrm>
        </p:spPr>
        <p:txBody>
          <a:bodyPr/>
          <a:lstStyle>
            <a:lvl1pPr>
              <a:spcBef>
                <a:spcPts val="0"/>
              </a:spcBef>
              <a:defRPr sz="1800"/>
            </a:lvl1pPr>
            <a:lvl2pPr>
              <a:spcBef>
                <a:spcPts val="0"/>
              </a:spcBef>
              <a:defRPr sz="1800"/>
            </a:lvl2pPr>
            <a:lvl3pPr>
              <a:spcBef>
                <a:spcPts val="0"/>
              </a:spcBef>
              <a:defRPr sz="1800"/>
            </a:lvl3pPr>
            <a:lvl4pPr>
              <a:spcBef>
                <a:spcPts val="0"/>
              </a:spcBef>
              <a:defRPr sz="1800"/>
            </a:lvl4pPr>
            <a:lvl5pPr>
              <a:spcBef>
                <a:spcPts val="0"/>
              </a:spcBef>
              <a:defRPr sz="1800"/>
            </a:lvl5pPr>
          </a:lstStyle>
          <a:p>
            <a:pPr lvl="0"/>
            <a:r>
              <a:rPr lang="sl-SI" smtClean="0"/>
              <a:t>Uredite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de-DE" dirty="0"/>
          </a:p>
        </p:txBody>
      </p:sp>
      <p:sp>
        <p:nvSpPr>
          <p:cNvPr id="14" name="Textplatzhalter 6">
            <a:extLst>
              <a:ext uri="{FF2B5EF4-FFF2-40B4-BE49-F238E27FC236}">
                <a16:creationId xmlns:a16="http://schemas.microsoft.com/office/drawing/2014/main" id="{03E4ECAC-3179-0E4C-8F70-00E956D17BCC}"/>
              </a:ext>
            </a:extLst>
          </p:cNvPr>
          <p:cNvSpPr>
            <a:spLocks noGrp="1"/>
          </p:cNvSpPr>
          <p:nvPr>
            <p:ph type="body" sz="quarter" idx="15"/>
          </p:nvPr>
        </p:nvSpPr>
        <p:spPr>
          <a:xfrm>
            <a:off x="8040216" y="1728000"/>
            <a:ext cx="2952750" cy="1655763"/>
          </a:xfrm>
        </p:spPr>
        <p:txBody>
          <a:bodyPr/>
          <a:lstStyle>
            <a:lvl1pPr>
              <a:spcBef>
                <a:spcPts val="0"/>
              </a:spcBef>
              <a:defRPr sz="1800"/>
            </a:lvl1pPr>
            <a:lvl2pPr>
              <a:spcBef>
                <a:spcPts val="0"/>
              </a:spcBef>
              <a:defRPr sz="1800"/>
            </a:lvl2pPr>
            <a:lvl3pPr>
              <a:spcBef>
                <a:spcPts val="0"/>
              </a:spcBef>
              <a:defRPr sz="1800"/>
            </a:lvl3pPr>
            <a:lvl4pPr>
              <a:spcBef>
                <a:spcPts val="0"/>
              </a:spcBef>
              <a:defRPr sz="1800"/>
            </a:lvl4pPr>
            <a:lvl5pPr>
              <a:spcBef>
                <a:spcPts val="0"/>
              </a:spcBef>
              <a:defRPr sz="1800"/>
            </a:lvl5pPr>
          </a:lstStyle>
          <a:p>
            <a:pPr lvl="0"/>
            <a:r>
              <a:rPr lang="sl-SI" smtClean="0"/>
              <a:t>Uredite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de-DE" dirty="0"/>
          </a:p>
        </p:txBody>
      </p:sp>
      <p:sp>
        <p:nvSpPr>
          <p:cNvPr id="15" name="Textplatzhalter 6">
            <a:extLst>
              <a:ext uri="{FF2B5EF4-FFF2-40B4-BE49-F238E27FC236}">
                <a16:creationId xmlns:a16="http://schemas.microsoft.com/office/drawing/2014/main" id="{4FF1AEF8-E9AC-2D47-BF4B-E60EA112BF64}"/>
              </a:ext>
            </a:extLst>
          </p:cNvPr>
          <p:cNvSpPr>
            <a:spLocks noGrp="1"/>
          </p:cNvSpPr>
          <p:nvPr>
            <p:ph type="body" sz="quarter" idx="16"/>
          </p:nvPr>
        </p:nvSpPr>
        <p:spPr>
          <a:xfrm>
            <a:off x="8040216" y="4011343"/>
            <a:ext cx="2952750" cy="1655763"/>
          </a:xfrm>
        </p:spPr>
        <p:txBody>
          <a:bodyPr/>
          <a:lstStyle>
            <a:lvl1pPr>
              <a:spcBef>
                <a:spcPts val="0"/>
              </a:spcBef>
              <a:defRPr sz="1800"/>
            </a:lvl1pPr>
            <a:lvl2pPr>
              <a:spcBef>
                <a:spcPts val="0"/>
              </a:spcBef>
              <a:defRPr sz="1800"/>
            </a:lvl2pPr>
            <a:lvl3pPr>
              <a:spcBef>
                <a:spcPts val="0"/>
              </a:spcBef>
              <a:defRPr sz="1800"/>
            </a:lvl3pPr>
            <a:lvl4pPr>
              <a:spcBef>
                <a:spcPts val="0"/>
              </a:spcBef>
              <a:defRPr sz="1800"/>
            </a:lvl4pPr>
            <a:lvl5pPr>
              <a:spcBef>
                <a:spcPts val="0"/>
              </a:spcBef>
              <a:defRPr sz="1800"/>
            </a:lvl5pPr>
          </a:lstStyle>
          <a:p>
            <a:pPr lvl="0"/>
            <a:r>
              <a:rPr lang="sl-SI" smtClean="0"/>
              <a:t>Uredite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de-DE" dirty="0"/>
          </a:p>
        </p:txBody>
      </p:sp>
      <p:sp>
        <p:nvSpPr>
          <p:cNvPr id="17" name="Bildplatzhalter 16">
            <a:extLst>
              <a:ext uri="{FF2B5EF4-FFF2-40B4-BE49-F238E27FC236}">
                <a16:creationId xmlns:a16="http://schemas.microsoft.com/office/drawing/2014/main" id="{E86D4183-6BC0-C445-B512-E87FAD96A660}"/>
              </a:ext>
            </a:extLst>
          </p:cNvPr>
          <p:cNvSpPr>
            <a:spLocks noGrp="1"/>
          </p:cNvSpPr>
          <p:nvPr>
            <p:ph type="pic" sz="quarter" idx="17"/>
          </p:nvPr>
        </p:nvSpPr>
        <p:spPr>
          <a:xfrm>
            <a:off x="630000" y="1728000"/>
            <a:ext cx="1656000" cy="1656000"/>
          </a:xfrm>
        </p:spPr>
        <p:txBody>
          <a:bodyPr anchor="ctr" anchorCtr="0"/>
          <a:lstStyle>
            <a:lvl1pPr algn="ctr">
              <a:defRPr/>
            </a:lvl1pPr>
          </a:lstStyle>
          <a:p>
            <a:r>
              <a:rPr lang="sl-SI" smtClean="0"/>
              <a:t>Kliknite ikono, če želite dodati sliko</a:t>
            </a:r>
            <a:endParaRPr lang="de-DE" dirty="0"/>
          </a:p>
        </p:txBody>
      </p:sp>
      <p:sp>
        <p:nvSpPr>
          <p:cNvPr id="18" name="Bildplatzhalter 16">
            <a:extLst>
              <a:ext uri="{FF2B5EF4-FFF2-40B4-BE49-F238E27FC236}">
                <a16:creationId xmlns:a16="http://schemas.microsoft.com/office/drawing/2014/main" id="{A7F9D17C-56F7-3640-98D6-97037A6561E9}"/>
              </a:ext>
            </a:extLst>
          </p:cNvPr>
          <p:cNvSpPr>
            <a:spLocks noGrp="1"/>
          </p:cNvSpPr>
          <p:nvPr>
            <p:ph type="pic" sz="quarter" idx="18"/>
          </p:nvPr>
        </p:nvSpPr>
        <p:spPr>
          <a:xfrm>
            <a:off x="630000" y="4032000"/>
            <a:ext cx="1656000" cy="1656000"/>
          </a:xfrm>
          <a:effectLst/>
        </p:spPr>
        <p:txBody>
          <a:bodyPr anchor="ctr" anchorCtr="0"/>
          <a:lstStyle>
            <a:lvl1pPr algn="ctr">
              <a:defRPr/>
            </a:lvl1pPr>
          </a:lstStyle>
          <a:p>
            <a:r>
              <a:rPr lang="sl-SI" smtClean="0"/>
              <a:t>Kliknite ikono, če želite dodati sliko</a:t>
            </a:r>
            <a:endParaRPr lang="de-DE" dirty="0"/>
          </a:p>
        </p:txBody>
      </p:sp>
      <p:sp>
        <p:nvSpPr>
          <p:cNvPr id="19" name="Bildplatzhalter 16">
            <a:extLst>
              <a:ext uri="{FF2B5EF4-FFF2-40B4-BE49-F238E27FC236}">
                <a16:creationId xmlns:a16="http://schemas.microsoft.com/office/drawing/2014/main" id="{148B9C2E-A661-D046-9198-0159BFA16885}"/>
              </a:ext>
            </a:extLst>
          </p:cNvPr>
          <p:cNvSpPr>
            <a:spLocks noGrp="1"/>
          </p:cNvSpPr>
          <p:nvPr>
            <p:ph type="pic" sz="quarter" idx="19"/>
          </p:nvPr>
        </p:nvSpPr>
        <p:spPr>
          <a:xfrm>
            <a:off x="6192000" y="1728000"/>
            <a:ext cx="1656000" cy="1656000"/>
          </a:xfrm>
        </p:spPr>
        <p:txBody>
          <a:bodyPr anchor="ctr" anchorCtr="0"/>
          <a:lstStyle>
            <a:lvl1pPr algn="ctr">
              <a:defRPr/>
            </a:lvl1pPr>
          </a:lstStyle>
          <a:p>
            <a:r>
              <a:rPr lang="sl-SI" smtClean="0"/>
              <a:t>Kliknite ikono, če želite dodati sliko</a:t>
            </a:r>
            <a:endParaRPr lang="de-DE" dirty="0"/>
          </a:p>
        </p:txBody>
      </p:sp>
      <p:sp>
        <p:nvSpPr>
          <p:cNvPr id="20" name="Bildplatzhalter 16">
            <a:extLst>
              <a:ext uri="{FF2B5EF4-FFF2-40B4-BE49-F238E27FC236}">
                <a16:creationId xmlns:a16="http://schemas.microsoft.com/office/drawing/2014/main" id="{BCCDB3F3-8977-4A4D-9E2D-AFD98A93C028}"/>
              </a:ext>
            </a:extLst>
          </p:cNvPr>
          <p:cNvSpPr>
            <a:spLocks noGrp="1"/>
          </p:cNvSpPr>
          <p:nvPr>
            <p:ph type="pic" sz="quarter" idx="20"/>
          </p:nvPr>
        </p:nvSpPr>
        <p:spPr>
          <a:xfrm>
            <a:off x="6192000" y="4032000"/>
            <a:ext cx="1656000" cy="1656000"/>
          </a:xfrm>
          <a:effectLst/>
        </p:spPr>
        <p:txBody>
          <a:bodyPr anchor="ctr" anchorCtr="0"/>
          <a:lstStyle>
            <a:lvl1pPr algn="ctr">
              <a:defRPr/>
            </a:lvl1pPr>
          </a:lstStyle>
          <a:p>
            <a:r>
              <a:rPr lang="sl-SI" smtClean="0"/>
              <a:t>Kliknite ikono, če želite dodati sliko</a:t>
            </a:r>
            <a:endParaRPr lang="de-DE" dirty="0"/>
          </a:p>
        </p:txBody>
      </p:sp>
    </p:spTree>
    <p:extLst>
      <p:ext uri="{BB962C8B-B14F-4D97-AF65-F5344CB8AC3E}">
        <p14:creationId xmlns:p14="http://schemas.microsoft.com/office/powerpoint/2010/main" val="3820344650"/>
      </p:ext>
    </p:extLst>
  </p:cSld>
  <p:clrMapOvr>
    <a:masterClrMapping/>
  </p:clrMapOvr>
  <p:extLst mod="1">
    <p:ext uri="{DCECCB84-F9BA-43D5-87BE-67443E8EF086}">
      <p15:sldGuideLst xmlns:p15="http://schemas.microsoft.com/office/powerpoint/2012/main">
        <p15:guide id="1" orient="horz" pos="2523"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el, Untertitel Kreisbilder2">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30000" y="522000"/>
            <a:ext cx="10956113" cy="581281"/>
          </a:xfrm>
        </p:spPr>
        <p:txBody>
          <a:bodyPr/>
          <a:lstStyle>
            <a:lvl1pPr>
              <a:defRPr sz="3000"/>
            </a:lvl1pPr>
          </a:lstStyle>
          <a:p>
            <a:r>
              <a:rPr lang="de-DE" dirty="0"/>
              <a:t>Überschrift</a:t>
            </a:r>
          </a:p>
        </p:txBody>
      </p:sp>
      <p:sp>
        <p:nvSpPr>
          <p:cNvPr id="4" name="Fußzeilenplatzhalter 3"/>
          <p:cNvSpPr>
            <a:spLocks noGrp="1"/>
          </p:cNvSpPr>
          <p:nvPr>
            <p:ph type="ftr" sz="quarter" idx="10"/>
          </p:nvPr>
        </p:nvSpPr>
        <p:spPr/>
        <p:txBody>
          <a:bodyPr/>
          <a:lstStyle>
            <a:lvl1pPr>
              <a:defRPr/>
            </a:lvl1pPr>
          </a:lstStyle>
          <a:p>
            <a:r>
              <a:rPr lang="de-DE" altLang="de-DE" smtClean="0"/>
              <a:t>Kurztitel</a:t>
            </a:r>
            <a:endParaRPr lang="de-DE" altLang="de-DE" dirty="0"/>
          </a:p>
        </p:txBody>
      </p:sp>
      <p:sp>
        <p:nvSpPr>
          <p:cNvPr id="6" name="Datumsplatzhalter 5"/>
          <p:cNvSpPr>
            <a:spLocks noGrp="1"/>
          </p:cNvSpPr>
          <p:nvPr>
            <p:ph type="dt" sz="half" idx="11"/>
          </p:nvPr>
        </p:nvSpPr>
        <p:spPr/>
        <p:txBody>
          <a:bodyPr/>
          <a:lstStyle/>
          <a:p>
            <a:fld id="{F0C2BF12-A737-4B2E-B4CD-5752F068ED53}" type="datetime1">
              <a:rPr lang="de-DE" smtClean="0"/>
              <a:t>08.06.2021</a:t>
            </a:fld>
            <a:endParaRPr lang="de-DE" dirty="0"/>
          </a:p>
        </p:txBody>
      </p:sp>
      <p:sp>
        <p:nvSpPr>
          <p:cNvPr id="8" name="Textplatzhalter 7"/>
          <p:cNvSpPr>
            <a:spLocks noGrp="1"/>
          </p:cNvSpPr>
          <p:nvPr>
            <p:ph type="body" sz="quarter" idx="12" hasCustomPrompt="1"/>
          </p:nvPr>
        </p:nvSpPr>
        <p:spPr>
          <a:xfrm>
            <a:off x="630000" y="1116000"/>
            <a:ext cx="10944226" cy="525518"/>
          </a:xfrm>
        </p:spPr>
        <p:txBody>
          <a:bodyPr/>
          <a:lstStyle>
            <a:lvl1pPr>
              <a:defRPr sz="2000">
                <a:solidFill>
                  <a:schemeClr val="tx2"/>
                </a:solidFill>
              </a:defRPr>
            </a:lvl1pPr>
          </a:lstStyle>
          <a:p>
            <a:pPr lvl="0"/>
            <a:r>
              <a:rPr lang="de-DE" dirty="0"/>
              <a:t>Optionale Zwischenüberschrift</a:t>
            </a:r>
          </a:p>
        </p:txBody>
      </p:sp>
      <p:sp>
        <p:nvSpPr>
          <p:cNvPr id="7" name="Textplatzhalter 6">
            <a:extLst>
              <a:ext uri="{FF2B5EF4-FFF2-40B4-BE49-F238E27FC236}">
                <a16:creationId xmlns:a16="http://schemas.microsoft.com/office/drawing/2014/main" id="{59703194-ADF8-A84B-867C-98AE6328E3E0}"/>
              </a:ext>
            </a:extLst>
          </p:cNvPr>
          <p:cNvSpPr>
            <a:spLocks noGrp="1"/>
          </p:cNvSpPr>
          <p:nvPr>
            <p:ph type="body" sz="quarter" idx="13"/>
          </p:nvPr>
        </p:nvSpPr>
        <p:spPr>
          <a:xfrm>
            <a:off x="1487488" y="2348879"/>
            <a:ext cx="4074512" cy="1224137"/>
          </a:xfrm>
        </p:spPr>
        <p:txBody>
          <a:bodyPr anchor="t" anchorCtr="0"/>
          <a:lstStyle>
            <a:lvl1pPr>
              <a:spcBef>
                <a:spcPts val="0"/>
              </a:spcBef>
              <a:defRPr sz="1800"/>
            </a:lvl1pPr>
            <a:lvl2pPr>
              <a:spcBef>
                <a:spcPts val="0"/>
              </a:spcBef>
              <a:defRPr sz="1800"/>
            </a:lvl2pPr>
            <a:lvl3pPr>
              <a:spcBef>
                <a:spcPts val="0"/>
              </a:spcBef>
              <a:defRPr sz="1800"/>
            </a:lvl3pPr>
            <a:lvl4pPr>
              <a:spcBef>
                <a:spcPts val="0"/>
              </a:spcBef>
              <a:defRPr sz="1800"/>
            </a:lvl4pPr>
            <a:lvl5pPr>
              <a:spcBef>
                <a:spcPts val="0"/>
              </a:spcBef>
              <a:defRPr sz="1800"/>
            </a:lvl5pPr>
          </a:lstStyle>
          <a:p>
            <a:pPr lvl="0"/>
            <a:r>
              <a:rPr lang="sl-SI" smtClean="0"/>
              <a:t>Uredite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de-DE" dirty="0"/>
          </a:p>
        </p:txBody>
      </p:sp>
      <p:sp>
        <p:nvSpPr>
          <p:cNvPr id="13" name="Textplatzhalter 6">
            <a:extLst>
              <a:ext uri="{FF2B5EF4-FFF2-40B4-BE49-F238E27FC236}">
                <a16:creationId xmlns:a16="http://schemas.microsoft.com/office/drawing/2014/main" id="{6B0A75FE-4322-734B-A077-F80F5EC2506E}"/>
              </a:ext>
            </a:extLst>
          </p:cNvPr>
          <p:cNvSpPr>
            <a:spLocks noGrp="1"/>
          </p:cNvSpPr>
          <p:nvPr>
            <p:ph type="body" sz="quarter" idx="14"/>
          </p:nvPr>
        </p:nvSpPr>
        <p:spPr>
          <a:xfrm>
            <a:off x="2496578" y="4025747"/>
            <a:ext cx="2952750" cy="1655763"/>
          </a:xfrm>
        </p:spPr>
        <p:txBody>
          <a:bodyPr anchor="t" anchorCtr="0"/>
          <a:lstStyle>
            <a:lvl1pPr>
              <a:spcBef>
                <a:spcPts val="0"/>
              </a:spcBef>
              <a:defRPr sz="1800"/>
            </a:lvl1pPr>
            <a:lvl2pPr>
              <a:spcBef>
                <a:spcPts val="0"/>
              </a:spcBef>
              <a:defRPr sz="1800"/>
            </a:lvl2pPr>
            <a:lvl3pPr>
              <a:spcBef>
                <a:spcPts val="0"/>
              </a:spcBef>
              <a:defRPr sz="1800"/>
            </a:lvl3pPr>
            <a:lvl4pPr>
              <a:spcBef>
                <a:spcPts val="0"/>
              </a:spcBef>
              <a:defRPr sz="1800"/>
            </a:lvl4pPr>
            <a:lvl5pPr>
              <a:spcBef>
                <a:spcPts val="0"/>
              </a:spcBef>
              <a:defRPr sz="1800"/>
            </a:lvl5pPr>
          </a:lstStyle>
          <a:p>
            <a:pPr lvl="0"/>
            <a:r>
              <a:rPr lang="sl-SI" smtClean="0"/>
              <a:t>Uredite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de-DE" dirty="0"/>
          </a:p>
        </p:txBody>
      </p:sp>
      <p:sp>
        <p:nvSpPr>
          <p:cNvPr id="15" name="Textplatzhalter 6">
            <a:extLst>
              <a:ext uri="{FF2B5EF4-FFF2-40B4-BE49-F238E27FC236}">
                <a16:creationId xmlns:a16="http://schemas.microsoft.com/office/drawing/2014/main" id="{4FF1AEF8-E9AC-2D47-BF4B-E60EA112BF64}"/>
              </a:ext>
            </a:extLst>
          </p:cNvPr>
          <p:cNvSpPr>
            <a:spLocks noGrp="1"/>
          </p:cNvSpPr>
          <p:nvPr>
            <p:ph type="body" sz="quarter" idx="16"/>
          </p:nvPr>
        </p:nvSpPr>
        <p:spPr>
          <a:xfrm>
            <a:off x="8040216" y="4028992"/>
            <a:ext cx="2952750" cy="1655763"/>
          </a:xfrm>
        </p:spPr>
        <p:txBody>
          <a:bodyPr anchor="t" anchorCtr="0"/>
          <a:lstStyle>
            <a:lvl1pPr>
              <a:spcBef>
                <a:spcPts val="0"/>
              </a:spcBef>
              <a:defRPr sz="1800"/>
            </a:lvl1pPr>
            <a:lvl2pPr>
              <a:spcBef>
                <a:spcPts val="0"/>
              </a:spcBef>
              <a:defRPr sz="1800"/>
            </a:lvl2pPr>
            <a:lvl3pPr>
              <a:spcBef>
                <a:spcPts val="0"/>
              </a:spcBef>
              <a:defRPr sz="1800"/>
            </a:lvl3pPr>
            <a:lvl4pPr>
              <a:spcBef>
                <a:spcPts val="0"/>
              </a:spcBef>
              <a:defRPr sz="1800"/>
            </a:lvl4pPr>
            <a:lvl5pPr>
              <a:spcBef>
                <a:spcPts val="0"/>
              </a:spcBef>
              <a:defRPr sz="1800"/>
            </a:lvl5pPr>
          </a:lstStyle>
          <a:p>
            <a:pPr lvl="0"/>
            <a:r>
              <a:rPr lang="sl-SI" smtClean="0"/>
              <a:t>Uredite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de-DE" dirty="0"/>
          </a:p>
        </p:txBody>
      </p:sp>
      <p:sp>
        <p:nvSpPr>
          <p:cNvPr id="17" name="Bildplatzhalter 16">
            <a:extLst>
              <a:ext uri="{FF2B5EF4-FFF2-40B4-BE49-F238E27FC236}">
                <a16:creationId xmlns:a16="http://schemas.microsoft.com/office/drawing/2014/main" id="{E86D4183-6BC0-C445-B512-E87FAD96A660}"/>
              </a:ext>
            </a:extLst>
          </p:cNvPr>
          <p:cNvSpPr>
            <a:spLocks noGrp="1"/>
          </p:cNvSpPr>
          <p:nvPr>
            <p:ph type="pic" sz="quarter" idx="17"/>
          </p:nvPr>
        </p:nvSpPr>
        <p:spPr>
          <a:xfrm>
            <a:off x="630000" y="2376000"/>
            <a:ext cx="648000" cy="648073"/>
          </a:xfrm>
        </p:spPr>
        <p:txBody>
          <a:bodyPr lIns="36000" tIns="36000" rIns="36000" bIns="36000" anchor="ctr" anchorCtr="0"/>
          <a:lstStyle>
            <a:lvl1pPr algn="ctr">
              <a:defRPr sz="700"/>
            </a:lvl1pPr>
          </a:lstStyle>
          <a:p>
            <a:r>
              <a:rPr lang="sl-SI" smtClean="0"/>
              <a:t>Kliknite ikono, če želite dodati sliko</a:t>
            </a:r>
            <a:endParaRPr lang="de-DE" dirty="0"/>
          </a:p>
        </p:txBody>
      </p:sp>
      <p:sp>
        <p:nvSpPr>
          <p:cNvPr id="18" name="Bildplatzhalter 16">
            <a:extLst>
              <a:ext uri="{FF2B5EF4-FFF2-40B4-BE49-F238E27FC236}">
                <a16:creationId xmlns:a16="http://schemas.microsoft.com/office/drawing/2014/main" id="{A7F9D17C-56F7-3640-98D6-97037A6561E9}"/>
              </a:ext>
            </a:extLst>
          </p:cNvPr>
          <p:cNvSpPr>
            <a:spLocks noGrp="1"/>
          </p:cNvSpPr>
          <p:nvPr>
            <p:ph type="pic" sz="quarter" idx="18"/>
          </p:nvPr>
        </p:nvSpPr>
        <p:spPr>
          <a:xfrm>
            <a:off x="630000" y="4032000"/>
            <a:ext cx="1656000" cy="1656000"/>
          </a:xfrm>
          <a:effectLst/>
        </p:spPr>
        <p:txBody>
          <a:bodyPr anchor="ctr" anchorCtr="0"/>
          <a:lstStyle>
            <a:lvl1pPr algn="ctr">
              <a:defRPr/>
            </a:lvl1pPr>
          </a:lstStyle>
          <a:p>
            <a:r>
              <a:rPr lang="sl-SI" smtClean="0"/>
              <a:t>Kliknite ikono, če želite dodati sliko</a:t>
            </a:r>
            <a:endParaRPr lang="de-DE" dirty="0"/>
          </a:p>
        </p:txBody>
      </p:sp>
      <p:sp>
        <p:nvSpPr>
          <p:cNvPr id="19" name="Bildplatzhalter 16">
            <a:extLst>
              <a:ext uri="{FF2B5EF4-FFF2-40B4-BE49-F238E27FC236}">
                <a16:creationId xmlns:a16="http://schemas.microsoft.com/office/drawing/2014/main" id="{148B9C2E-A661-D046-9198-0159BFA16885}"/>
              </a:ext>
            </a:extLst>
          </p:cNvPr>
          <p:cNvSpPr>
            <a:spLocks noGrp="1"/>
          </p:cNvSpPr>
          <p:nvPr>
            <p:ph type="pic" sz="quarter" idx="19"/>
          </p:nvPr>
        </p:nvSpPr>
        <p:spPr>
          <a:xfrm>
            <a:off x="6192000" y="1728000"/>
            <a:ext cx="1656000" cy="1656000"/>
          </a:xfrm>
        </p:spPr>
        <p:txBody>
          <a:bodyPr anchor="ctr" anchorCtr="0"/>
          <a:lstStyle>
            <a:lvl1pPr algn="ctr">
              <a:defRPr/>
            </a:lvl1pPr>
          </a:lstStyle>
          <a:p>
            <a:r>
              <a:rPr lang="sl-SI" smtClean="0"/>
              <a:t>Kliknite ikono, če želite dodati sliko</a:t>
            </a:r>
            <a:endParaRPr lang="de-DE" dirty="0"/>
          </a:p>
        </p:txBody>
      </p:sp>
      <p:sp>
        <p:nvSpPr>
          <p:cNvPr id="20" name="Bildplatzhalter 16">
            <a:extLst>
              <a:ext uri="{FF2B5EF4-FFF2-40B4-BE49-F238E27FC236}">
                <a16:creationId xmlns:a16="http://schemas.microsoft.com/office/drawing/2014/main" id="{BCCDB3F3-8977-4A4D-9E2D-AFD98A93C028}"/>
              </a:ext>
            </a:extLst>
          </p:cNvPr>
          <p:cNvSpPr>
            <a:spLocks noGrp="1"/>
          </p:cNvSpPr>
          <p:nvPr>
            <p:ph type="pic" sz="quarter" idx="20"/>
          </p:nvPr>
        </p:nvSpPr>
        <p:spPr>
          <a:xfrm>
            <a:off x="6192000" y="4032000"/>
            <a:ext cx="1656000" cy="1656000"/>
          </a:xfrm>
          <a:effectLst/>
        </p:spPr>
        <p:txBody>
          <a:bodyPr anchor="ctr" anchorCtr="0"/>
          <a:lstStyle>
            <a:lvl1pPr algn="ctr">
              <a:defRPr/>
            </a:lvl1pPr>
          </a:lstStyle>
          <a:p>
            <a:r>
              <a:rPr lang="sl-SI" smtClean="0"/>
              <a:t>Kliknite ikono, če želite dodati sliko</a:t>
            </a:r>
            <a:endParaRPr lang="de-DE" dirty="0"/>
          </a:p>
        </p:txBody>
      </p:sp>
      <p:sp>
        <p:nvSpPr>
          <p:cNvPr id="10" name="Textplatzhalter 9">
            <a:extLst>
              <a:ext uri="{FF2B5EF4-FFF2-40B4-BE49-F238E27FC236}">
                <a16:creationId xmlns:a16="http://schemas.microsoft.com/office/drawing/2014/main" id="{9E35822A-8B01-084C-AAF8-7598365DFF5D}"/>
              </a:ext>
            </a:extLst>
          </p:cNvPr>
          <p:cNvSpPr>
            <a:spLocks noGrp="1"/>
          </p:cNvSpPr>
          <p:nvPr>
            <p:ph type="body" sz="quarter" idx="21" hasCustomPrompt="1"/>
          </p:nvPr>
        </p:nvSpPr>
        <p:spPr>
          <a:xfrm>
            <a:off x="630000" y="1728000"/>
            <a:ext cx="3528000" cy="432000"/>
          </a:xfrm>
          <a:solidFill>
            <a:schemeClr val="tx2"/>
          </a:solidFill>
        </p:spPr>
        <p:txBody>
          <a:bodyPr lIns="108000" anchor="ctr" anchorCtr="0"/>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r>
              <a:rPr lang="de-DE" dirty="0"/>
              <a:t>Optionale Beschriftung auf Blau</a:t>
            </a:r>
          </a:p>
        </p:txBody>
      </p:sp>
      <p:sp>
        <p:nvSpPr>
          <p:cNvPr id="21" name="Textplatzhalter 6">
            <a:extLst>
              <a:ext uri="{FF2B5EF4-FFF2-40B4-BE49-F238E27FC236}">
                <a16:creationId xmlns:a16="http://schemas.microsoft.com/office/drawing/2014/main" id="{393826ED-36B0-C54A-923E-67D70D363797}"/>
              </a:ext>
            </a:extLst>
          </p:cNvPr>
          <p:cNvSpPr>
            <a:spLocks noGrp="1"/>
          </p:cNvSpPr>
          <p:nvPr>
            <p:ph type="body" sz="quarter" idx="22"/>
          </p:nvPr>
        </p:nvSpPr>
        <p:spPr>
          <a:xfrm>
            <a:off x="8040216" y="2348879"/>
            <a:ext cx="3521784" cy="1224137"/>
          </a:xfrm>
        </p:spPr>
        <p:txBody>
          <a:bodyPr anchor="t" anchorCtr="0"/>
          <a:lstStyle>
            <a:lvl1pPr>
              <a:spcBef>
                <a:spcPts val="0"/>
              </a:spcBef>
              <a:defRPr sz="1800"/>
            </a:lvl1pPr>
            <a:lvl2pPr>
              <a:spcBef>
                <a:spcPts val="0"/>
              </a:spcBef>
              <a:defRPr sz="1800"/>
            </a:lvl2pPr>
            <a:lvl3pPr>
              <a:spcBef>
                <a:spcPts val="0"/>
              </a:spcBef>
              <a:defRPr sz="1800"/>
            </a:lvl3pPr>
            <a:lvl4pPr>
              <a:spcBef>
                <a:spcPts val="0"/>
              </a:spcBef>
              <a:defRPr sz="1800"/>
            </a:lvl4pPr>
            <a:lvl5pPr>
              <a:spcBef>
                <a:spcPts val="0"/>
              </a:spcBef>
              <a:defRPr sz="1800"/>
            </a:lvl5pPr>
          </a:lstStyle>
          <a:p>
            <a:pPr lvl="0"/>
            <a:r>
              <a:rPr lang="sl-SI" smtClean="0"/>
              <a:t>Uredite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de-DE" dirty="0"/>
          </a:p>
        </p:txBody>
      </p:sp>
      <p:sp>
        <p:nvSpPr>
          <p:cNvPr id="22" name="Textplatzhalter 9">
            <a:extLst>
              <a:ext uri="{FF2B5EF4-FFF2-40B4-BE49-F238E27FC236}">
                <a16:creationId xmlns:a16="http://schemas.microsoft.com/office/drawing/2014/main" id="{8E72783D-6C88-F442-8070-8DCED29DE05B}"/>
              </a:ext>
            </a:extLst>
          </p:cNvPr>
          <p:cNvSpPr>
            <a:spLocks noGrp="1"/>
          </p:cNvSpPr>
          <p:nvPr>
            <p:ph type="body" sz="quarter" idx="23" hasCustomPrompt="1"/>
          </p:nvPr>
        </p:nvSpPr>
        <p:spPr>
          <a:xfrm>
            <a:off x="8032882" y="1728000"/>
            <a:ext cx="3528000" cy="432000"/>
          </a:xfrm>
          <a:solidFill>
            <a:schemeClr val="tx2"/>
          </a:solidFill>
        </p:spPr>
        <p:txBody>
          <a:bodyPr lIns="108000" anchor="ctr" anchorCtr="0"/>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r>
              <a:rPr lang="de-DE" dirty="0"/>
              <a:t>Optionale Beschriftung auf Blau</a:t>
            </a:r>
          </a:p>
        </p:txBody>
      </p:sp>
    </p:spTree>
    <p:extLst>
      <p:ext uri="{BB962C8B-B14F-4D97-AF65-F5344CB8AC3E}">
        <p14:creationId xmlns:p14="http://schemas.microsoft.com/office/powerpoint/2010/main" val="1994777759"/>
      </p:ext>
    </p:extLst>
  </p:cSld>
  <p:clrMapOvr>
    <a:masterClrMapping/>
  </p:clrMapOvr>
  <p:extLst mod="1">
    <p:ext uri="{DCECCB84-F9BA-43D5-87BE-67443E8EF086}">
      <p15:sldGuideLst xmlns:p15="http://schemas.microsoft.com/office/powerpoint/2012/main">
        <p15:guide id="1" orient="horz" pos="252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el, Untertitel Kreisbilder3">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30000" y="522000"/>
            <a:ext cx="10956113" cy="581281"/>
          </a:xfrm>
        </p:spPr>
        <p:txBody>
          <a:bodyPr/>
          <a:lstStyle>
            <a:lvl1pPr>
              <a:defRPr sz="3000"/>
            </a:lvl1pPr>
          </a:lstStyle>
          <a:p>
            <a:r>
              <a:rPr lang="de-DE" dirty="0"/>
              <a:t>Überschrift</a:t>
            </a:r>
          </a:p>
        </p:txBody>
      </p:sp>
      <p:sp>
        <p:nvSpPr>
          <p:cNvPr id="4" name="Fußzeilenplatzhalter 3"/>
          <p:cNvSpPr>
            <a:spLocks noGrp="1"/>
          </p:cNvSpPr>
          <p:nvPr>
            <p:ph type="ftr" sz="quarter" idx="10"/>
          </p:nvPr>
        </p:nvSpPr>
        <p:spPr/>
        <p:txBody>
          <a:bodyPr/>
          <a:lstStyle>
            <a:lvl1pPr>
              <a:defRPr/>
            </a:lvl1pPr>
          </a:lstStyle>
          <a:p>
            <a:r>
              <a:rPr lang="de-DE" altLang="de-DE" smtClean="0"/>
              <a:t>Kurztitel</a:t>
            </a:r>
            <a:endParaRPr lang="de-DE" altLang="de-DE" dirty="0"/>
          </a:p>
        </p:txBody>
      </p:sp>
      <p:sp>
        <p:nvSpPr>
          <p:cNvPr id="6" name="Datumsplatzhalter 5"/>
          <p:cNvSpPr>
            <a:spLocks noGrp="1"/>
          </p:cNvSpPr>
          <p:nvPr>
            <p:ph type="dt" sz="half" idx="11"/>
          </p:nvPr>
        </p:nvSpPr>
        <p:spPr/>
        <p:txBody>
          <a:bodyPr/>
          <a:lstStyle/>
          <a:p>
            <a:fld id="{E1BA435D-87BC-4DA3-99E1-7ACDDF214E5F}" type="datetime1">
              <a:rPr lang="de-DE" smtClean="0"/>
              <a:t>08.06.2021</a:t>
            </a:fld>
            <a:endParaRPr lang="de-DE" dirty="0"/>
          </a:p>
        </p:txBody>
      </p:sp>
      <p:sp>
        <p:nvSpPr>
          <p:cNvPr id="8" name="Textplatzhalter 7"/>
          <p:cNvSpPr>
            <a:spLocks noGrp="1"/>
          </p:cNvSpPr>
          <p:nvPr>
            <p:ph type="body" sz="quarter" idx="12" hasCustomPrompt="1"/>
          </p:nvPr>
        </p:nvSpPr>
        <p:spPr>
          <a:xfrm>
            <a:off x="630000" y="1116000"/>
            <a:ext cx="10944226" cy="525518"/>
          </a:xfrm>
        </p:spPr>
        <p:txBody>
          <a:bodyPr/>
          <a:lstStyle>
            <a:lvl1pPr>
              <a:defRPr sz="2000">
                <a:solidFill>
                  <a:schemeClr val="tx2"/>
                </a:solidFill>
              </a:defRPr>
            </a:lvl1pPr>
          </a:lstStyle>
          <a:p>
            <a:pPr lvl="0"/>
            <a:r>
              <a:rPr lang="de-DE" dirty="0"/>
              <a:t>Optionale Zwischenüberschrift</a:t>
            </a:r>
          </a:p>
        </p:txBody>
      </p:sp>
      <p:sp>
        <p:nvSpPr>
          <p:cNvPr id="7" name="Textplatzhalter 6">
            <a:extLst>
              <a:ext uri="{FF2B5EF4-FFF2-40B4-BE49-F238E27FC236}">
                <a16:creationId xmlns:a16="http://schemas.microsoft.com/office/drawing/2014/main" id="{59703194-ADF8-A84B-867C-98AE6328E3E0}"/>
              </a:ext>
            </a:extLst>
          </p:cNvPr>
          <p:cNvSpPr>
            <a:spLocks noGrp="1"/>
          </p:cNvSpPr>
          <p:nvPr>
            <p:ph type="body" sz="quarter" idx="13" hasCustomPrompt="1"/>
          </p:nvPr>
        </p:nvSpPr>
        <p:spPr>
          <a:xfrm>
            <a:off x="1487488" y="2062188"/>
            <a:ext cx="2376264" cy="840737"/>
          </a:xfrm>
        </p:spPr>
        <p:txBody>
          <a:bodyPr anchor="t" anchorCtr="0"/>
          <a:lstStyle>
            <a:lvl1pPr>
              <a:spcBef>
                <a:spcPts val="0"/>
              </a:spcBef>
              <a:defRPr sz="1800"/>
            </a:lvl1pPr>
          </a:lstStyle>
          <a:p>
            <a:pPr lvl="0"/>
            <a:r>
              <a:rPr lang="de-DE" dirty="0"/>
              <a:t>Auch hier sind die Beschriftungen und Bilder optional.</a:t>
            </a:r>
          </a:p>
        </p:txBody>
      </p:sp>
      <p:sp>
        <p:nvSpPr>
          <p:cNvPr id="17" name="Bildplatzhalter 16">
            <a:extLst>
              <a:ext uri="{FF2B5EF4-FFF2-40B4-BE49-F238E27FC236}">
                <a16:creationId xmlns:a16="http://schemas.microsoft.com/office/drawing/2014/main" id="{E86D4183-6BC0-C445-B512-E87FAD96A660}"/>
              </a:ext>
            </a:extLst>
          </p:cNvPr>
          <p:cNvSpPr>
            <a:spLocks noGrp="1"/>
          </p:cNvSpPr>
          <p:nvPr>
            <p:ph type="pic" sz="quarter" idx="17"/>
          </p:nvPr>
        </p:nvSpPr>
        <p:spPr>
          <a:xfrm>
            <a:off x="630000" y="2062188"/>
            <a:ext cx="648000" cy="648073"/>
          </a:xfrm>
        </p:spPr>
        <p:txBody>
          <a:bodyPr lIns="36000" tIns="36000" rIns="36000" bIns="36000" anchor="ctr" anchorCtr="0"/>
          <a:lstStyle>
            <a:lvl1pPr algn="ctr">
              <a:defRPr sz="700"/>
            </a:lvl1pPr>
          </a:lstStyle>
          <a:p>
            <a:r>
              <a:rPr lang="sl-SI" smtClean="0"/>
              <a:t>Kliknite ikono, če želite dodati sliko</a:t>
            </a:r>
            <a:endParaRPr lang="de-DE" dirty="0"/>
          </a:p>
        </p:txBody>
      </p:sp>
      <p:sp>
        <p:nvSpPr>
          <p:cNvPr id="10" name="Textplatzhalter 9">
            <a:extLst>
              <a:ext uri="{FF2B5EF4-FFF2-40B4-BE49-F238E27FC236}">
                <a16:creationId xmlns:a16="http://schemas.microsoft.com/office/drawing/2014/main" id="{9E35822A-8B01-084C-AAF8-7598365DFF5D}"/>
              </a:ext>
            </a:extLst>
          </p:cNvPr>
          <p:cNvSpPr>
            <a:spLocks noGrp="1"/>
          </p:cNvSpPr>
          <p:nvPr>
            <p:ph type="body" sz="quarter" idx="21" hasCustomPrompt="1"/>
          </p:nvPr>
        </p:nvSpPr>
        <p:spPr>
          <a:xfrm>
            <a:off x="630000" y="1728000"/>
            <a:ext cx="3233752" cy="325669"/>
          </a:xfrm>
          <a:noFill/>
        </p:spPr>
        <p:txBody>
          <a:bodyPr lIns="0" anchor="t" anchorCtr="0"/>
          <a:lstStyle>
            <a:lvl1pPr>
              <a:defRPr sz="1800">
                <a:solidFill>
                  <a:schemeClr val="tx2"/>
                </a:solidFill>
              </a:defRPr>
            </a:lvl1pPr>
            <a:lvl2pPr>
              <a:defRPr sz="1800">
                <a:solidFill>
                  <a:schemeClr val="tx2"/>
                </a:solidFill>
              </a:defRPr>
            </a:lvl2pPr>
            <a:lvl3pPr>
              <a:defRPr sz="1800">
                <a:solidFill>
                  <a:schemeClr val="tx2"/>
                </a:solidFill>
              </a:defRPr>
            </a:lvl3pPr>
            <a:lvl4pPr>
              <a:defRPr sz="1800">
                <a:solidFill>
                  <a:schemeClr val="tx2"/>
                </a:solidFill>
              </a:defRPr>
            </a:lvl4pPr>
            <a:lvl5pPr>
              <a:defRPr sz="1800">
                <a:solidFill>
                  <a:schemeClr val="tx2"/>
                </a:solidFill>
              </a:defRPr>
            </a:lvl5pPr>
          </a:lstStyle>
          <a:p>
            <a:pPr lvl="0"/>
            <a:r>
              <a:rPr lang="de-DE" dirty="0"/>
              <a:t>Optionale Beschriftung</a:t>
            </a:r>
          </a:p>
        </p:txBody>
      </p:sp>
      <p:sp>
        <p:nvSpPr>
          <p:cNvPr id="23" name="Textplatzhalter 6">
            <a:extLst>
              <a:ext uri="{FF2B5EF4-FFF2-40B4-BE49-F238E27FC236}">
                <a16:creationId xmlns:a16="http://schemas.microsoft.com/office/drawing/2014/main" id="{8839C48C-1B41-BC4B-8956-740346008808}"/>
              </a:ext>
            </a:extLst>
          </p:cNvPr>
          <p:cNvSpPr>
            <a:spLocks noGrp="1"/>
          </p:cNvSpPr>
          <p:nvPr>
            <p:ph type="body" sz="quarter" idx="22" hasCustomPrompt="1"/>
          </p:nvPr>
        </p:nvSpPr>
        <p:spPr>
          <a:xfrm>
            <a:off x="5375920" y="2067859"/>
            <a:ext cx="2376264" cy="835066"/>
          </a:xfrm>
        </p:spPr>
        <p:txBody>
          <a:bodyPr anchor="t" anchorCtr="0"/>
          <a:lstStyle>
            <a:lvl1pPr>
              <a:spcBef>
                <a:spcPts val="0"/>
              </a:spcBef>
              <a:defRPr sz="1800"/>
            </a:lvl1pPr>
          </a:lstStyle>
          <a:p>
            <a:pPr lvl="0"/>
            <a:r>
              <a:rPr lang="de-DE" dirty="0"/>
              <a:t>Die Anzahl der Zeilen und Spalten ...</a:t>
            </a:r>
          </a:p>
        </p:txBody>
      </p:sp>
      <p:sp>
        <p:nvSpPr>
          <p:cNvPr id="24" name="Bildplatzhalter 16">
            <a:extLst>
              <a:ext uri="{FF2B5EF4-FFF2-40B4-BE49-F238E27FC236}">
                <a16:creationId xmlns:a16="http://schemas.microsoft.com/office/drawing/2014/main" id="{D3E0B166-B543-0D4E-80CE-AB1C011DF6F6}"/>
              </a:ext>
            </a:extLst>
          </p:cNvPr>
          <p:cNvSpPr>
            <a:spLocks noGrp="1"/>
          </p:cNvSpPr>
          <p:nvPr>
            <p:ph type="pic" sz="quarter" idx="23"/>
          </p:nvPr>
        </p:nvSpPr>
        <p:spPr>
          <a:xfrm>
            <a:off x="4518432" y="2067859"/>
            <a:ext cx="648000" cy="648073"/>
          </a:xfrm>
        </p:spPr>
        <p:txBody>
          <a:bodyPr lIns="36000" tIns="36000" rIns="36000" bIns="36000" anchor="ctr" anchorCtr="0"/>
          <a:lstStyle>
            <a:lvl1pPr algn="ctr">
              <a:defRPr sz="700"/>
            </a:lvl1pPr>
          </a:lstStyle>
          <a:p>
            <a:r>
              <a:rPr lang="sl-SI" smtClean="0"/>
              <a:t>Kliknite ikono, če želite dodati sliko</a:t>
            </a:r>
            <a:endParaRPr lang="de-DE" dirty="0"/>
          </a:p>
        </p:txBody>
      </p:sp>
      <p:sp>
        <p:nvSpPr>
          <p:cNvPr id="25" name="Textplatzhalter 9">
            <a:extLst>
              <a:ext uri="{FF2B5EF4-FFF2-40B4-BE49-F238E27FC236}">
                <a16:creationId xmlns:a16="http://schemas.microsoft.com/office/drawing/2014/main" id="{C93FABB8-7D9D-8B42-B9C2-846CE4032011}"/>
              </a:ext>
            </a:extLst>
          </p:cNvPr>
          <p:cNvSpPr>
            <a:spLocks noGrp="1"/>
          </p:cNvSpPr>
          <p:nvPr>
            <p:ph type="body" sz="quarter" idx="24" hasCustomPrompt="1"/>
          </p:nvPr>
        </p:nvSpPr>
        <p:spPr>
          <a:xfrm>
            <a:off x="4518432" y="1733671"/>
            <a:ext cx="3233752" cy="325669"/>
          </a:xfrm>
          <a:noFill/>
        </p:spPr>
        <p:txBody>
          <a:bodyPr lIns="0" anchor="t" anchorCtr="0"/>
          <a:lstStyle>
            <a:lvl1pPr>
              <a:defRPr sz="1800">
                <a:solidFill>
                  <a:schemeClr val="tx2"/>
                </a:solidFill>
              </a:defRPr>
            </a:lvl1pPr>
            <a:lvl2pPr>
              <a:defRPr sz="1800">
                <a:solidFill>
                  <a:schemeClr val="tx2"/>
                </a:solidFill>
              </a:defRPr>
            </a:lvl2pPr>
            <a:lvl3pPr>
              <a:defRPr sz="1800">
                <a:solidFill>
                  <a:schemeClr val="tx2"/>
                </a:solidFill>
              </a:defRPr>
            </a:lvl3pPr>
            <a:lvl4pPr>
              <a:defRPr sz="1800">
                <a:solidFill>
                  <a:schemeClr val="tx2"/>
                </a:solidFill>
              </a:defRPr>
            </a:lvl4pPr>
            <a:lvl5pPr>
              <a:defRPr sz="1800">
                <a:solidFill>
                  <a:schemeClr val="tx2"/>
                </a:solidFill>
              </a:defRPr>
            </a:lvl5pPr>
          </a:lstStyle>
          <a:p>
            <a:pPr lvl="0"/>
            <a:r>
              <a:rPr lang="de-DE" dirty="0"/>
              <a:t>Optionale Beschriftung</a:t>
            </a:r>
          </a:p>
        </p:txBody>
      </p:sp>
      <p:sp>
        <p:nvSpPr>
          <p:cNvPr id="26" name="Textplatzhalter 6">
            <a:extLst>
              <a:ext uri="{FF2B5EF4-FFF2-40B4-BE49-F238E27FC236}">
                <a16:creationId xmlns:a16="http://schemas.microsoft.com/office/drawing/2014/main" id="{B3D57C50-0C26-CF45-A714-68703ABFA4F9}"/>
              </a:ext>
            </a:extLst>
          </p:cNvPr>
          <p:cNvSpPr>
            <a:spLocks noGrp="1"/>
          </p:cNvSpPr>
          <p:nvPr>
            <p:ph type="body" sz="quarter" idx="25" hasCustomPrompt="1"/>
          </p:nvPr>
        </p:nvSpPr>
        <p:spPr>
          <a:xfrm>
            <a:off x="9197258" y="2062188"/>
            <a:ext cx="2376264" cy="840737"/>
          </a:xfrm>
        </p:spPr>
        <p:txBody>
          <a:bodyPr anchor="t" anchorCtr="0"/>
          <a:lstStyle>
            <a:lvl1pPr>
              <a:spcBef>
                <a:spcPts val="0"/>
              </a:spcBef>
              <a:defRPr sz="1800"/>
            </a:lvl1pPr>
          </a:lstStyle>
          <a:p>
            <a:pPr lvl="0"/>
            <a:r>
              <a:rPr lang="de-DE" dirty="0"/>
              <a:t>Auch Stichpunkte können verwendet werden.</a:t>
            </a:r>
          </a:p>
        </p:txBody>
      </p:sp>
      <p:sp>
        <p:nvSpPr>
          <p:cNvPr id="27" name="Bildplatzhalter 16">
            <a:extLst>
              <a:ext uri="{FF2B5EF4-FFF2-40B4-BE49-F238E27FC236}">
                <a16:creationId xmlns:a16="http://schemas.microsoft.com/office/drawing/2014/main" id="{41B31FBA-7487-CA4E-96B7-A80D3597FF56}"/>
              </a:ext>
            </a:extLst>
          </p:cNvPr>
          <p:cNvSpPr>
            <a:spLocks noGrp="1"/>
          </p:cNvSpPr>
          <p:nvPr>
            <p:ph type="pic" sz="quarter" idx="26"/>
          </p:nvPr>
        </p:nvSpPr>
        <p:spPr>
          <a:xfrm>
            <a:off x="8339770" y="2062188"/>
            <a:ext cx="648000" cy="648073"/>
          </a:xfrm>
        </p:spPr>
        <p:txBody>
          <a:bodyPr lIns="36000" tIns="36000" rIns="36000" bIns="36000" anchor="ctr" anchorCtr="0"/>
          <a:lstStyle>
            <a:lvl1pPr algn="ctr">
              <a:defRPr sz="700"/>
            </a:lvl1pPr>
          </a:lstStyle>
          <a:p>
            <a:r>
              <a:rPr lang="sl-SI" smtClean="0"/>
              <a:t>Kliknite ikono, če želite dodati sliko</a:t>
            </a:r>
            <a:endParaRPr lang="de-DE" dirty="0"/>
          </a:p>
        </p:txBody>
      </p:sp>
      <p:sp>
        <p:nvSpPr>
          <p:cNvPr id="28" name="Textplatzhalter 9">
            <a:extLst>
              <a:ext uri="{FF2B5EF4-FFF2-40B4-BE49-F238E27FC236}">
                <a16:creationId xmlns:a16="http://schemas.microsoft.com/office/drawing/2014/main" id="{CB820F7E-30CE-1141-91F3-96995AF4C583}"/>
              </a:ext>
            </a:extLst>
          </p:cNvPr>
          <p:cNvSpPr>
            <a:spLocks noGrp="1"/>
          </p:cNvSpPr>
          <p:nvPr>
            <p:ph type="body" sz="quarter" idx="27" hasCustomPrompt="1"/>
          </p:nvPr>
        </p:nvSpPr>
        <p:spPr>
          <a:xfrm>
            <a:off x="8339770" y="1728000"/>
            <a:ext cx="3233752" cy="325669"/>
          </a:xfrm>
          <a:noFill/>
        </p:spPr>
        <p:txBody>
          <a:bodyPr lIns="0" anchor="t" anchorCtr="0"/>
          <a:lstStyle>
            <a:lvl1pPr>
              <a:defRPr sz="1800">
                <a:solidFill>
                  <a:schemeClr val="tx2"/>
                </a:solidFill>
              </a:defRPr>
            </a:lvl1pPr>
            <a:lvl2pPr>
              <a:defRPr sz="1800">
                <a:solidFill>
                  <a:schemeClr val="tx2"/>
                </a:solidFill>
              </a:defRPr>
            </a:lvl2pPr>
            <a:lvl3pPr>
              <a:defRPr sz="1800">
                <a:solidFill>
                  <a:schemeClr val="tx2"/>
                </a:solidFill>
              </a:defRPr>
            </a:lvl3pPr>
            <a:lvl4pPr>
              <a:defRPr sz="1800">
                <a:solidFill>
                  <a:schemeClr val="tx2"/>
                </a:solidFill>
              </a:defRPr>
            </a:lvl4pPr>
            <a:lvl5pPr>
              <a:defRPr sz="1800">
                <a:solidFill>
                  <a:schemeClr val="tx2"/>
                </a:solidFill>
              </a:defRPr>
            </a:lvl5pPr>
          </a:lstStyle>
          <a:p>
            <a:pPr lvl="0"/>
            <a:r>
              <a:rPr lang="de-DE" dirty="0"/>
              <a:t>Optionale Beschriftung</a:t>
            </a:r>
          </a:p>
        </p:txBody>
      </p:sp>
      <p:sp>
        <p:nvSpPr>
          <p:cNvPr id="30" name="Textplatzhalter 6">
            <a:extLst>
              <a:ext uri="{FF2B5EF4-FFF2-40B4-BE49-F238E27FC236}">
                <a16:creationId xmlns:a16="http://schemas.microsoft.com/office/drawing/2014/main" id="{8A1BEEA8-5BF9-174B-A8ED-E7A1DD4DE3B9}"/>
              </a:ext>
            </a:extLst>
          </p:cNvPr>
          <p:cNvSpPr>
            <a:spLocks noGrp="1"/>
          </p:cNvSpPr>
          <p:nvPr>
            <p:ph type="body" sz="quarter" idx="28" hasCustomPrompt="1"/>
          </p:nvPr>
        </p:nvSpPr>
        <p:spPr>
          <a:xfrm>
            <a:off x="1487488" y="4485974"/>
            <a:ext cx="2376264" cy="1070576"/>
          </a:xfrm>
        </p:spPr>
        <p:txBody>
          <a:bodyPr anchor="t" anchorCtr="0"/>
          <a:lstStyle>
            <a:lvl1pPr>
              <a:spcBef>
                <a:spcPts val="0"/>
              </a:spcBef>
              <a:defRPr sz="1800"/>
            </a:lvl1pPr>
          </a:lstStyle>
          <a:p>
            <a:pPr lvl="0"/>
            <a:r>
              <a:rPr lang="de-DE" dirty="0"/>
              <a:t>Auch Stichpunkte können verwendet werden.</a:t>
            </a:r>
          </a:p>
        </p:txBody>
      </p:sp>
      <p:sp>
        <p:nvSpPr>
          <p:cNvPr id="31" name="Bildplatzhalter 16">
            <a:extLst>
              <a:ext uri="{FF2B5EF4-FFF2-40B4-BE49-F238E27FC236}">
                <a16:creationId xmlns:a16="http://schemas.microsoft.com/office/drawing/2014/main" id="{5F2F24FD-1247-2247-9245-4EBC432742F5}"/>
              </a:ext>
            </a:extLst>
          </p:cNvPr>
          <p:cNvSpPr>
            <a:spLocks noGrp="1"/>
          </p:cNvSpPr>
          <p:nvPr>
            <p:ph type="pic" sz="quarter" idx="29"/>
          </p:nvPr>
        </p:nvSpPr>
        <p:spPr>
          <a:xfrm>
            <a:off x="630000" y="4485974"/>
            <a:ext cx="648000" cy="648073"/>
          </a:xfrm>
        </p:spPr>
        <p:txBody>
          <a:bodyPr lIns="36000" tIns="36000" rIns="36000" bIns="36000" anchor="ctr" anchorCtr="0"/>
          <a:lstStyle>
            <a:lvl1pPr algn="ctr">
              <a:defRPr sz="700"/>
            </a:lvl1pPr>
          </a:lstStyle>
          <a:p>
            <a:r>
              <a:rPr lang="sl-SI" smtClean="0"/>
              <a:t>Kliknite ikono, če želite dodati sliko</a:t>
            </a:r>
            <a:endParaRPr lang="de-DE" dirty="0"/>
          </a:p>
        </p:txBody>
      </p:sp>
      <p:sp>
        <p:nvSpPr>
          <p:cNvPr id="32" name="Textplatzhalter 9">
            <a:extLst>
              <a:ext uri="{FF2B5EF4-FFF2-40B4-BE49-F238E27FC236}">
                <a16:creationId xmlns:a16="http://schemas.microsoft.com/office/drawing/2014/main" id="{60CD36E0-2307-824A-84EA-8C4A421E7645}"/>
              </a:ext>
            </a:extLst>
          </p:cNvPr>
          <p:cNvSpPr>
            <a:spLocks noGrp="1"/>
          </p:cNvSpPr>
          <p:nvPr>
            <p:ph type="body" sz="quarter" idx="30" hasCustomPrompt="1"/>
          </p:nvPr>
        </p:nvSpPr>
        <p:spPr>
          <a:xfrm>
            <a:off x="630000" y="4151786"/>
            <a:ext cx="3233752" cy="325669"/>
          </a:xfrm>
          <a:noFill/>
        </p:spPr>
        <p:txBody>
          <a:bodyPr lIns="0" anchor="t" anchorCtr="0"/>
          <a:lstStyle>
            <a:lvl1pPr>
              <a:defRPr sz="1800">
                <a:solidFill>
                  <a:schemeClr val="tx2"/>
                </a:solidFill>
              </a:defRPr>
            </a:lvl1pPr>
            <a:lvl2pPr>
              <a:defRPr sz="1800">
                <a:solidFill>
                  <a:schemeClr val="tx2"/>
                </a:solidFill>
              </a:defRPr>
            </a:lvl2pPr>
            <a:lvl3pPr>
              <a:defRPr sz="1800">
                <a:solidFill>
                  <a:schemeClr val="tx2"/>
                </a:solidFill>
              </a:defRPr>
            </a:lvl3pPr>
            <a:lvl4pPr>
              <a:defRPr sz="1800">
                <a:solidFill>
                  <a:schemeClr val="tx2"/>
                </a:solidFill>
              </a:defRPr>
            </a:lvl4pPr>
            <a:lvl5pPr>
              <a:defRPr sz="1800">
                <a:solidFill>
                  <a:schemeClr val="tx2"/>
                </a:solidFill>
              </a:defRPr>
            </a:lvl5pPr>
          </a:lstStyle>
          <a:p>
            <a:pPr lvl="0"/>
            <a:r>
              <a:rPr lang="de-DE" dirty="0"/>
              <a:t>Optionale Beschriftung</a:t>
            </a:r>
          </a:p>
        </p:txBody>
      </p:sp>
      <p:sp>
        <p:nvSpPr>
          <p:cNvPr id="33" name="Textplatzhalter 6">
            <a:extLst>
              <a:ext uri="{FF2B5EF4-FFF2-40B4-BE49-F238E27FC236}">
                <a16:creationId xmlns:a16="http://schemas.microsoft.com/office/drawing/2014/main" id="{FC5C4632-01F5-244C-A49D-EB7571EF8FBC}"/>
              </a:ext>
            </a:extLst>
          </p:cNvPr>
          <p:cNvSpPr>
            <a:spLocks noGrp="1"/>
          </p:cNvSpPr>
          <p:nvPr>
            <p:ph type="body" sz="quarter" idx="31" hasCustomPrompt="1"/>
          </p:nvPr>
        </p:nvSpPr>
        <p:spPr>
          <a:xfrm>
            <a:off x="5375920" y="4491645"/>
            <a:ext cx="2376264" cy="1064905"/>
          </a:xfrm>
        </p:spPr>
        <p:txBody>
          <a:bodyPr anchor="t" anchorCtr="0"/>
          <a:lstStyle>
            <a:lvl1pPr>
              <a:spcBef>
                <a:spcPts val="0"/>
              </a:spcBef>
              <a:defRPr sz="1800"/>
            </a:lvl1pPr>
          </a:lstStyle>
          <a:p>
            <a:pPr lvl="0"/>
            <a:r>
              <a:rPr lang="de-DE" dirty="0"/>
              <a:t>Sie sollten sich nur einheitlich für oder gegen Elemente entscheiden ...</a:t>
            </a:r>
          </a:p>
        </p:txBody>
      </p:sp>
      <p:sp>
        <p:nvSpPr>
          <p:cNvPr id="34" name="Bildplatzhalter 16">
            <a:extLst>
              <a:ext uri="{FF2B5EF4-FFF2-40B4-BE49-F238E27FC236}">
                <a16:creationId xmlns:a16="http://schemas.microsoft.com/office/drawing/2014/main" id="{CF23EF4D-8CFB-8E4D-AEED-EAD139D7AE85}"/>
              </a:ext>
            </a:extLst>
          </p:cNvPr>
          <p:cNvSpPr>
            <a:spLocks noGrp="1"/>
          </p:cNvSpPr>
          <p:nvPr>
            <p:ph type="pic" sz="quarter" idx="32"/>
          </p:nvPr>
        </p:nvSpPr>
        <p:spPr>
          <a:xfrm>
            <a:off x="4518432" y="4491645"/>
            <a:ext cx="648000" cy="648073"/>
          </a:xfrm>
        </p:spPr>
        <p:txBody>
          <a:bodyPr lIns="36000" tIns="36000" rIns="36000" bIns="36000" anchor="ctr" anchorCtr="0"/>
          <a:lstStyle>
            <a:lvl1pPr algn="ctr">
              <a:defRPr sz="700"/>
            </a:lvl1pPr>
          </a:lstStyle>
          <a:p>
            <a:r>
              <a:rPr lang="sl-SI" smtClean="0"/>
              <a:t>Kliknite ikono, če želite dodati sliko</a:t>
            </a:r>
            <a:endParaRPr lang="de-DE" dirty="0"/>
          </a:p>
        </p:txBody>
      </p:sp>
      <p:sp>
        <p:nvSpPr>
          <p:cNvPr id="35" name="Textplatzhalter 9">
            <a:extLst>
              <a:ext uri="{FF2B5EF4-FFF2-40B4-BE49-F238E27FC236}">
                <a16:creationId xmlns:a16="http://schemas.microsoft.com/office/drawing/2014/main" id="{0C26A84D-4ECE-854F-B923-F59E629F60B6}"/>
              </a:ext>
            </a:extLst>
          </p:cNvPr>
          <p:cNvSpPr>
            <a:spLocks noGrp="1"/>
          </p:cNvSpPr>
          <p:nvPr>
            <p:ph type="body" sz="quarter" idx="33" hasCustomPrompt="1"/>
          </p:nvPr>
        </p:nvSpPr>
        <p:spPr>
          <a:xfrm>
            <a:off x="4518432" y="4157457"/>
            <a:ext cx="3233752" cy="325669"/>
          </a:xfrm>
          <a:noFill/>
        </p:spPr>
        <p:txBody>
          <a:bodyPr lIns="0" anchor="t" anchorCtr="0"/>
          <a:lstStyle>
            <a:lvl1pPr>
              <a:defRPr sz="1800">
                <a:solidFill>
                  <a:schemeClr val="tx2"/>
                </a:solidFill>
              </a:defRPr>
            </a:lvl1pPr>
            <a:lvl2pPr>
              <a:defRPr sz="1800">
                <a:solidFill>
                  <a:schemeClr val="tx2"/>
                </a:solidFill>
              </a:defRPr>
            </a:lvl2pPr>
            <a:lvl3pPr>
              <a:defRPr sz="1800">
                <a:solidFill>
                  <a:schemeClr val="tx2"/>
                </a:solidFill>
              </a:defRPr>
            </a:lvl3pPr>
            <a:lvl4pPr>
              <a:defRPr sz="1800">
                <a:solidFill>
                  <a:schemeClr val="tx2"/>
                </a:solidFill>
              </a:defRPr>
            </a:lvl4pPr>
            <a:lvl5pPr>
              <a:defRPr sz="1800">
                <a:solidFill>
                  <a:schemeClr val="tx2"/>
                </a:solidFill>
              </a:defRPr>
            </a:lvl5pPr>
          </a:lstStyle>
          <a:p>
            <a:pPr lvl="0"/>
            <a:r>
              <a:rPr lang="de-DE" dirty="0"/>
              <a:t>Optionale Beschriftung</a:t>
            </a:r>
          </a:p>
        </p:txBody>
      </p:sp>
      <p:sp>
        <p:nvSpPr>
          <p:cNvPr id="36" name="Textplatzhalter 6">
            <a:extLst>
              <a:ext uri="{FF2B5EF4-FFF2-40B4-BE49-F238E27FC236}">
                <a16:creationId xmlns:a16="http://schemas.microsoft.com/office/drawing/2014/main" id="{259813F6-0F08-E249-8DEE-C2E0C269CD8E}"/>
              </a:ext>
            </a:extLst>
          </p:cNvPr>
          <p:cNvSpPr>
            <a:spLocks noGrp="1"/>
          </p:cNvSpPr>
          <p:nvPr>
            <p:ph type="body" sz="quarter" idx="34" hasCustomPrompt="1"/>
          </p:nvPr>
        </p:nvSpPr>
        <p:spPr>
          <a:xfrm>
            <a:off x="9197258" y="4485974"/>
            <a:ext cx="2376264" cy="1064905"/>
          </a:xfrm>
        </p:spPr>
        <p:txBody>
          <a:bodyPr anchor="t" anchorCtr="0"/>
          <a:lstStyle>
            <a:lvl1pPr>
              <a:spcBef>
                <a:spcPts val="0"/>
              </a:spcBef>
              <a:defRPr sz="1800"/>
            </a:lvl1pPr>
          </a:lstStyle>
          <a:p>
            <a:pPr lvl="0"/>
            <a:r>
              <a:rPr lang="de-DE" dirty="0"/>
              <a:t>… um auf dieser Folie ein einheitliches Erscheinungsbild zu wahren.</a:t>
            </a:r>
          </a:p>
        </p:txBody>
      </p:sp>
      <p:sp>
        <p:nvSpPr>
          <p:cNvPr id="37" name="Bildplatzhalter 16">
            <a:extLst>
              <a:ext uri="{FF2B5EF4-FFF2-40B4-BE49-F238E27FC236}">
                <a16:creationId xmlns:a16="http://schemas.microsoft.com/office/drawing/2014/main" id="{CBE2A386-8361-0849-84EC-8A318B983BEA}"/>
              </a:ext>
            </a:extLst>
          </p:cNvPr>
          <p:cNvSpPr>
            <a:spLocks noGrp="1"/>
          </p:cNvSpPr>
          <p:nvPr>
            <p:ph type="pic" sz="quarter" idx="35"/>
          </p:nvPr>
        </p:nvSpPr>
        <p:spPr>
          <a:xfrm>
            <a:off x="8339770" y="4485974"/>
            <a:ext cx="648000" cy="648073"/>
          </a:xfrm>
        </p:spPr>
        <p:txBody>
          <a:bodyPr lIns="36000" tIns="36000" rIns="36000" bIns="36000" anchor="ctr" anchorCtr="0"/>
          <a:lstStyle>
            <a:lvl1pPr algn="ctr">
              <a:defRPr sz="700"/>
            </a:lvl1pPr>
          </a:lstStyle>
          <a:p>
            <a:r>
              <a:rPr lang="sl-SI" smtClean="0"/>
              <a:t>Kliknite ikono, če želite dodati sliko</a:t>
            </a:r>
            <a:endParaRPr lang="de-DE" dirty="0"/>
          </a:p>
        </p:txBody>
      </p:sp>
      <p:sp>
        <p:nvSpPr>
          <p:cNvPr id="38" name="Textplatzhalter 9">
            <a:extLst>
              <a:ext uri="{FF2B5EF4-FFF2-40B4-BE49-F238E27FC236}">
                <a16:creationId xmlns:a16="http://schemas.microsoft.com/office/drawing/2014/main" id="{1C4379A1-6692-5349-B0A8-C800377AF1BB}"/>
              </a:ext>
            </a:extLst>
          </p:cNvPr>
          <p:cNvSpPr>
            <a:spLocks noGrp="1"/>
          </p:cNvSpPr>
          <p:nvPr>
            <p:ph type="body" sz="quarter" idx="36" hasCustomPrompt="1"/>
          </p:nvPr>
        </p:nvSpPr>
        <p:spPr>
          <a:xfrm>
            <a:off x="8339770" y="4151786"/>
            <a:ext cx="3233752" cy="325669"/>
          </a:xfrm>
          <a:noFill/>
        </p:spPr>
        <p:txBody>
          <a:bodyPr lIns="0" anchor="t" anchorCtr="0"/>
          <a:lstStyle>
            <a:lvl1pPr>
              <a:defRPr sz="1800">
                <a:solidFill>
                  <a:schemeClr val="tx2"/>
                </a:solidFill>
              </a:defRPr>
            </a:lvl1pPr>
            <a:lvl2pPr>
              <a:defRPr sz="1800">
                <a:solidFill>
                  <a:schemeClr val="tx2"/>
                </a:solidFill>
              </a:defRPr>
            </a:lvl2pPr>
            <a:lvl3pPr>
              <a:defRPr sz="1800">
                <a:solidFill>
                  <a:schemeClr val="tx2"/>
                </a:solidFill>
              </a:defRPr>
            </a:lvl3pPr>
            <a:lvl4pPr>
              <a:defRPr sz="1800">
                <a:solidFill>
                  <a:schemeClr val="tx2"/>
                </a:solidFill>
              </a:defRPr>
            </a:lvl4pPr>
            <a:lvl5pPr>
              <a:defRPr sz="1800">
                <a:solidFill>
                  <a:schemeClr val="tx2"/>
                </a:solidFill>
              </a:defRPr>
            </a:lvl5pPr>
          </a:lstStyle>
          <a:p>
            <a:pPr lvl="0"/>
            <a:r>
              <a:rPr lang="de-DE" dirty="0"/>
              <a:t>Optionale Beschriftung</a:t>
            </a:r>
          </a:p>
        </p:txBody>
      </p:sp>
    </p:spTree>
    <p:extLst>
      <p:ext uri="{BB962C8B-B14F-4D97-AF65-F5344CB8AC3E}">
        <p14:creationId xmlns:p14="http://schemas.microsoft.com/office/powerpoint/2010/main" val="1663647187"/>
      </p:ext>
    </p:extLst>
  </p:cSld>
  <p:clrMapOvr>
    <a:masterClrMapping/>
  </p:clrMapOvr>
  <p:extLst mod="1">
    <p:ext uri="{DCECCB84-F9BA-43D5-87BE-67443E8EF086}">
      <p15:sldGuideLst xmlns:p15="http://schemas.microsoft.com/office/powerpoint/2012/main">
        <p15:guide id="1" orient="horz" pos="2523">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el, Untertitel Icons">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30000" y="522000"/>
            <a:ext cx="10956113" cy="581281"/>
          </a:xfrm>
        </p:spPr>
        <p:txBody>
          <a:bodyPr/>
          <a:lstStyle>
            <a:lvl1pPr>
              <a:defRPr sz="3000"/>
            </a:lvl1pPr>
          </a:lstStyle>
          <a:p>
            <a:r>
              <a:rPr lang="de-DE" dirty="0"/>
              <a:t>Überschrift</a:t>
            </a:r>
          </a:p>
        </p:txBody>
      </p:sp>
      <p:sp>
        <p:nvSpPr>
          <p:cNvPr id="4" name="Fußzeilenplatzhalter 3"/>
          <p:cNvSpPr>
            <a:spLocks noGrp="1"/>
          </p:cNvSpPr>
          <p:nvPr>
            <p:ph type="ftr" sz="quarter" idx="10"/>
          </p:nvPr>
        </p:nvSpPr>
        <p:spPr/>
        <p:txBody>
          <a:bodyPr/>
          <a:lstStyle>
            <a:lvl1pPr>
              <a:defRPr/>
            </a:lvl1pPr>
          </a:lstStyle>
          <a:p>
            <a:r>
              <a:rPr lang="de-DE" altLang="de-DE" smtClean="0"/>
              <a:t>Kurztitel</a:t>
            </a:r>
            <a:endParaRPr lang="de-DE" altLang="de-DE" dirty="0"/>
          </a:p>
        </p:txBody>
      </p:sp>
      <p:sp>
        <p:nvSpPr>
          <p:cNvPr id="6" name="Datumsplatzhalter 5"/>
          <p:cNvSpPr>
            <a:spLocks noGrp="1"/>
          </p:cNvSpPr>
          <p:nvPr>
            <p:ph type="dt" sz="half" idx="11"/>
          </p:nvPr>
        </p:nvSpPr>
        <p:spPr/>
        <p:txBody>
          <a:bodyPr/>
          <a:lstStyle/>
          <a:p>
            <a:fld id="{86216915-C98C-4622-A0D0-907CBD52E334}" type="datetime1">
              <a:rPr lang="de-DE" smtClean="0"/>
              <a:t>08.06.2021</a:t>
            </a:fld>
            <a:endParaRPr lang="de-DE" dirty="0"/>
          </a:p>
        </p:txBody>
      </p:sp>
      <p:sp>
        <p:nvSpPr>
          <p:cNvPr id="8" name="Textplatzhalter 7"/>
          <p:cNvSpPr>
            <a:spLocks noGrp="1"/>
          </p:cNvSpPr>
          <p:nvPr>
            <p:ph type="body" sz="quarter" idx="12" hasCustomPrompt="1"/>
          </p:nvPr>
        </p:nvSpPr>
        <p:spPr>
          <a:xfrm>
            <a:off x="630000" y="1116000"/>
            <a:ext cx="10944226" cy="525518"/>
          </a:xfrm>
        </p:spPr>
        <p:txBody>
          <a:bodyPr/>
          <a:lstStyle>
            <a:lvl1pPr>
              <a:defRPr sz="2000">
                <a:solidFill>
                  <a:schemeClr val="tx2"/>
                </a:solidFill>
              </a:defRPr>
            </a:lvl1pPr>
          </a:lstStyle>
          <a:p>
            <a:pPr lvl="0"/>
            <a:r>
              <a:rPr lang="de-DE" dirty="0"/>
              <a:t>Optionale Zwischenüberschrift</a:t>
            </a:r>
          </a:p>
        </p:txBody>
      </p:sp>
      <p:sp>
        <p:nvSpPr>
          <p:cNvPr id="7" name="Textplatzhalter 6">
            <a:extLst>
              <a:ext uri="{FF2B5EF4-FFF2-40B4-BE49-F238E27FC236}">
                <a16:creationId xmlns:a16="http://schemas.microsoft.com/office/drawing/2014/main" id="{59703194-ADF8-A84B-867C-98AE6328E3E0}"/>
              </a:ext>
            </a:extLst>
          </p:cNvPr>
          <p:cNvSpPr>
            <a:spLocks noGrp="1"/>
          </p:cNvSpPr>
          <p:nvPr>
            <p:ph type="body" sz="quarter" idx="13" hasCustomPrompt="1"/>
          </p:nvPr>
        </p:nvSpPr>
        <p:spPr>
          <a:xfrm>
            <a:off x="1487488" y="1638000"/>
            <a:ext cx="2376264" cy="3937279"/>
          </a:xfrm>
        </p:spPr>
        <p:txBody>
          <a:bodyPr anchor="t" anchorCtr="0"/>
          <a:lstStyle>
            <a:lvl1pPr>
              <a:spcBef>
                <a:spcPts val="0"/>
              </a:spcBef>
              <a:defRPr sz="1800"/>
            </a:lvl1pPr>
          </a:lstStyle>
          <a:p>
            <a:pPr lvl="0"/>
            <a:r>
              <a:rPr lang="de-DE" dirty="0"/>
              <a:t>Um Botschaften schnell und klar zu vermitteln oder kategorisieren, können Sie Icons einbinden.</a:t>
            </a:r>
            <a:br>
              <a:rPr lang="de-DE" dirty="0"/>
            </a:br>
            <a:r>
              <a:rPr lang="de-DE" dirty="0"/>
              <a:t/>
            </a:r>
            <a:br>
              <a:rPr lang="de-DE" dirty="0"/>
            </a:br>
            <a:r>
              <a:rPr lang="de-DE" dirty="0"/>
              <a:t>Bei Icons gibt es keine Vorgaben zur Größe.</a:t>
            </a:r>
            <a:br>
              <a:rPr lang="de-DE" dirty="0"/>
            </a:br>
            <a:r>
              <a:rPr lang="de-DE" dirty="0"/>
              <a:t/>
            </a:r>
            <a:br>
              <a:rPr lang="de-DE" dirty="0"/>
            </a:br>
            <a:r>
              <a:rPr lang="de-DE" dirty="0"/>
              <a:t/>
            </a:r>
            <a:br>
              <a:rPr lang="de-DE" dirty="0"/>
            </a:br>
            <a:r>
              <a:rPr lang="de-DE" dirty="0"/>
              <a:t>Icons müssen nur gut erkennbar und innerhalb der Folie gleich groß sein.</a:t>
            </a:r>
          </a:p>
        </p:txBody>
      </p:sp>
      <p:sp>
        <p:nvSpPr>
          <p:cNvPr id="17" name="Bildplatzhalter 16">
            <a:extLst>
              <a:ext uri="{FF2B5EF4-FFF2-40B4-BE49-F238E27FC236}">
                <a16:creationId xmlns:a16="http://schemas.microsoft.com/office/drawing/2014/main" id="{E86D4183-6BC0-C445-B512-E87FAD96A660}"/>
              </a:ext>
            </a:extLst>
          </p:cNvPr>
          <p:cNvSpPr>
            <a:spLocks noGrp="1"/>
          </p:cNvSpPr>
          <p:nvPr>
            <p:ph type="pic" sz="quarter" idx="17"/>
          </p:nvPr>
        </p:nvSpPr>
        <p:spPr>
          <a:xfrm>
            <a:off x="630000" y="1678987"/>
            <a:ext cx="648000" cy="648073"/>
          </a:xfrm>
        </p:spPr>
        <p:txBody>
          <a:bodyPr lIns="36000" tIns="36000" rIns="36000" bIns="36000" anchor="ctr" anchorCtr="0"/>
          <a:lstStyle>
            <a:lvl1pPr algn="ctr">
              <a:defRPr sz="700"/>
            </a:lvl1pPr>
          </a:lstStyle>
          <a:p>
            <a:r>
              <a:rPr lang="sl-SI" smtClean="0"/>
              <a:t>Kliknite ikono, če želite dodati sliko</a:t>
            </a:r>
            <a:endParaRPr lang="de-DE" dirty="0"/>
          </a:p>
        </p:txBody>
      </p:sp>
      <p:sp>
        <p:nvSpPr>
          <p:cNvPr id="23" name="Textplatzhalter 6">
            <a:extLst>
              <a:ext uri="{FF2B5EF4-FFF2-40B4-BE49-F238E27FC236}">
                <a16:creationId xmlns:a16="http://schemas.microsoft.com/office/drawing/2014/main" id="{8839C48C-1B41-BC4B-8956-740346008808}"/>
              </a:ext>
            </a:extLst>
          </p:cNvPr>
          <p:cNvSpPr>
            <a:spLocks noGrp="1"/>
          </p:cNvSpPr>
          <p:nvPr>
            <p:ph type="body" sz="quarter" idx="22" hasCustomPrompt="1"/>
          </p:nvPr>
        </p:nvSpPr>
        <p:spPr>
          <a:xfrm>
            <a:off x="5375920" y="1638000"/>
            <a:ext cx="2376264" cy="3931608"/>
          </a:xfrm>
        </p:spPr>
        <p:txBody>
          <a:bodyPr anchor="t" anchorCtr="0"/>
          <a:lstStyle>
            <a:lvl1pPr>
              <a:defRPr sz="1800"/>
            </a:lvl1pPr>
          </a:lstStyle>
          <a:p>
            <a:pPr lvl="0"/>
            <a:r>
              <a:rPr lang="de-DE" dirty="0"/>
              <a:t>Ein Icon sollte nicht mehrmals auf einer Folie wiederholt werden. </a:t>
            </a:r>
            <a:br>
              <a:rPr lang="de-DE" dirty="0"/>
            </a:br>
            <a:r>
              <a:rPr lang="de-DE" dirty="0"/>
              <a:t/>
            </a:r>
            <a:br>
              <a:rPr lang="de-DE" dirty="0"/>
            </a:br>
            <a:r>
              <a:rPr lang="de-DE" dirty="0"/>
              <a:t/>
            </a:r>
            <a:br>
              <a:rPr lang="de-DE" dirty="0"/>
            </a:br>
            <a:r>
              <a:rPr lang="de-DE" dirty="0"/>
              <a:t>Insgesamt sollten nicht mehr als neun Icons je Folie verwendet werden.</a:t>
            </a:r>
          </a:p>
        </p:txBody>
      </p:sp>
      <p:sp>
        <p:nvSpPr>
          <p:cNvPr id="24" name="Bildplatzhalter 16">
            <a:extLst>
              <a:ext uri="{FF2B5EF4-FFF2-40B4-BE49-F238E27FC236}">
                <a16:creationId xmlns:a16="http://schemas.microsoft.com/office/drawing/2014/main" id="{D3E0B166-B543-0D4E-80CE-AB1C011DF6F6}"/>
              </a:ext>
            </a:extLst>
          </p:cNvPr>
          <p:cNvSpPr>
            <a:spLocks noGrp="1"/>
          </p:cNvSpPr>
          <p:nvPr>
            <p:ph type="pic" sz="quarter" idx="23"/>
          </p:nvPr>
        </p:nvSpPr>
        <p:spPr>
          <a:xfrm>
            <a:off x="4518432" y="1684658"/>
            <a:ext cx="648000" cy="648073"/>
          </a:xfrm>
        </p:spPr>
        <p:txBody>
          <a:bodyPr lIns="36000" tIns="36000" rIns="36000" bIns="36000" anchor="ctr" anchorCtr="0"/>
          <a:lstStyle>
            <a:lvl1pPr algn="ctr">
              <a:defRPr sz="700"/>
            </a:lvl1pPr>
          </a:lstStyle>
          <a:p>
            <a:r>
              <a:rPr lang="sl-SI" smtClean="0"/>
              <a:t>Kliknite ikono, če želite dodati sliko</a:t>
            </a:r>
            <a:endParaRPr lang="de-DE" dirty="0"/>
          </a:p>
        </p:txBody>
      </p:sp>
      <p:sp>
        <p:nvSpPr>
          <p:cNvPr id="26" name="Textplatzhalter 6">
            <a:extLst>
              <a:ext uri="{FF2B5EF4-FFF2-40B4-BE49-F238E27FC236}">
                <a16:creationId xmlns:a16="http://schemas.microsoft.com/office/drawing/2014/main" id="{B3D57C50-0C26-CF45-A714-68703ABFA4F9}"/>
              </a:ext>
            </a:extLst>
          </p:cNvPr>
          <p:cNvSpPr>
            <a:spLocks noGrp="1"/>
          </p:cNvSpPr>
          <p:nvPr>
            <p:ph type="body" sz="quarter" idx="25" hasCustomPrompt="1"/>
          </p:nvPr>
        </p:nvSpPr>
        <p:spPr>
          <a:xfrm>
            <a:off x="9197258" y="1638000"/>
            <a:ext cx="2376264" cy="3931608"/>
          </a:xfrm>
        </p:spPr>
        <p:txBody>
          <a:bodyPr anchor="t" anchorCtr="0"/>
          <a:lstStyle>
            <a:lvl1pPr>
              <a:defRPr sz="1800"/>
            </a:lvl1pPr>
          </a:lstStyle>
          <a:p>
            <a:pPr lvl="0"/>
            <a:r>
              <a:rPr lang="de-DE" dirty="0"/>
              <a:t>Weitere Icons finden Sie hier: W:\Info\Office2013_Vorlagen\Präsentationen</a:t>
            </a:r>
          </a:p>
        </p:txBody>
      </p:sp>
      <p:sp>
        <p:nvSpPr>
          <p:cNvPr id="27" name="Bildplatzhalter 16">
            <a:extLst>
              <a:ext uri="{FF2B5EF4-FFF2-40B4-BE49-F238E27FC236}">
                <a16:creationId xmlns:a16="http://schemas.microsoft.com/office/drawing/2014/main" id="{41B31FBA-7487-CA4E-96B7-A80D3597FF56}"/>
              </a:ext>
            </a:extLst>
          </p:cNvPr>
          <p:cNvSpPr>
            <a:spLocks noGrp="1"/>
          </p:cNvSpPr>
          <p:nvPr>
            <p:ph type="pic" sz="quarter" idx="26"/>
          </p:nvPr>
        </p:nvSpPr>
        <p:spPr>
          <a:xfrm>
            <a:off x="8339770" y="1678987"/>
            <a:ext cx="648000" cy="648073"/>
          </a:xfrm>
        </p:spPr>
        <p:txBody>
          <a:bodyPr lIns="36000" tIns="36000" rIns="36000" bIns="36000" anchor="ctr" anchorCtr="0"/>
          <a:lstStyle>
            <a:lvl1pPr algn="ctr">
              <a:defRPr sz="700"/>
            </a:lvl1pPr>
          </a:lstStyle>
          <a:p>
            <a:r>
              <a:rPr lang="sl-SI" smtClean="0"/>
              <a:t>Kliknite ikono, če želite dodati sliko</a:t>
            </a:r>
            <a:endParaRPr lang="de-DE" dirty="0"/>
          </a:p>
        </p:txBody>
      </p:sp>
      <p:sp>
        <p:nvSpPr>
          <p:cNvPr id="31" name="Bildplatzhalter 16">
            <a:extLst>
              <a:ext uri="{FF2B5EF4-FFF2-40B4-BE49-F238E27FC236}">
                <a16:creationId xmlns:a16="http://schemas.microsoft.com/office/drawing/2014/main" id="{5F2F24FD-1247-2247-9245-4EBC432742F5}"/>
              </a:ext>
            </a:extLst>
          </p:cNvPr>
          <p:cNvSpPr>
            <a:spLocks noGrp="1"/>
          </p:cNvSpPr>
          <p:nvPr>
            <p:ph type="pic" sz="quarter" idx="29"/>
          </p:nvPr>
        </p:nvSpPr>
        <p:spPr>
          <a:xfrm>
            <a:off x="630000" y="3344137"/>
            <a:ext cx="648000" cy="648073"/>
          </a:xfrm>
        </p:spPr>
        <p:txBody>
          <a:bodyPr lIns="36000" tIns="36000" rIns="36000" bIns="36000" anchor="ctr" anchorCtr="0"/>
          <a:lstStyle>
            <a:lvl1pPr algn="ctr">
              <a:defRPr sz="700"/>
            </a:lvl1pPr>
          </a:lstStyle>
          <a:p>
            <a:r>
              <a:rPr lang="sl-SI" smtClean="0"/>
              <a:t>Kliknite ikono, če želite dodati sliko</a:t>
            </a:r>
            <a:endParaRPr lang="de-DE" dirty="0"/>
          </a:p>
        </p:txBody>
      </p:sp>
      <p:sp>
        <p:nvSpPr>
          <p:cNvPr id="34" name="Bildplatzhalter 16">
            <a:extLst>
              <a:ext uri="{FF2B5EF4-FFF2-40B4-BE49-F238E27FC236}">
                <a16:creationId xmlns:a16="http://schemas.microsoft.com/office/drawing/2014/main" id="{CF23EF4D-8CFB-8E4D-AEED-EAD139D7AE85}"/>
              </a:ext>
            </a:extLst>
          </p:cNvPr>
          <p:cNvSpPr>
            <a:spLocks noGrp="1"/>
          </p:cNvSpPr>
          <p:nvPr>
            <p:ph type="pic" sz="quarter" idx="32"/>
          </p:nvPr>
        </p:nvSpPr>
        <p:spPr>
          <a:xfrm>
            <a:off x="4518432" y="3344137"/>
            <a:ext cx="648000" cy="648073"/>
          </a:xfrm>
        </p:spPr>
        <p:txBody>
          <a:bodyPr lIns="36000" tIns="36000" rIns="36000" bIns="36000" anchor="ctr" anchorCtr="0"/>
          <a:lstStyle>
            <a:lvl1pPr algn="ctr">
              <a:defRPr sz="700"/>
            </a:lvl1pPr>
          </a:lstStyle>
          <a:p>
            <a:r>
              <a:rPr lang="sl-SI" smtClean="0"/>
              <a:t>Kliknite ikono, če želite dodati sliko</a:t>
            </a:r>
            <a:endParaRPr lang="de-DE" dirty="0"/>
          </a:p>
        </p:txBody>
      </p:sp>
      <p:sp>
        <p:nvSpPr>
          <p:cNvPr id="29" name="Bildplatzhalter 16">
            <a:extLst>
              <a:ext uri="{FF2B5EF4-FFF2-40B4-BE49-F238E27FC236}">
                <a16:creationId xmlns:a16="http://schemas.microsoft.com/office/drawing/2014/main" id="{02E48BB1-759D-194A-8941-FA4F53496184}"/>
              </a:ext>
            </a:extLst>
          </p:cNvPr>
          <p:cNvSpPr>
            <a:spLocks noGrp="1"/>
          </p:cNvSpPr>
          <p:nvPr>
            <p:ph type="pic" sz="quarter" idx="33"/>
          </p:nvPr>
        </p:nvSpPr>
        <p:spPr>
          <a:xfrm>
            <a:off x="630000" y="4433580"/>
            <a:ext cx="648000" cy="648073"/>
          </a:xfrm>
        </p:spPr>
        <p:txBody>
          <a:bodyPr lIns="36000" tIns="36000" rIns="36000" bIns="36000" anchor="ctr" anchorCtr="0"/>
          <a:lstStyle>
            <a:lvl1pPr algn="ctr">
              <a:defRPr sz="700"/>
            </a:lvl1pPr>
          </a:lstStyle>
          <a:p>
            <a:r>
              <a:rPr lang="sl-SI" smtClean="0"/>
              <a:t>Kliknite ikono, če želite dodati sliko</a:t>
            </a:r>
            <a:endParaRPr lang="de-DE" dirty="0"/>
          </a:p>
        </p:txBody>
      </p:sp>
    </p:spTree>
    <p:extLst>
      <p:ext uri="{BB962C8B-B14F-4D97-AF65-F5344CB8AC3E}">
        <p14:creationId xmlns:p14="http://schemas.microsoft.com/office/powerpoint/2010/main" val="2588693534"/>
      </p:ext>
    </p:extLst>
  </p:cSld>
  <p:clrMapOvr>
    <a:masterClrMapping/>
  </p:clrMapOvr>
  <p:extLst mod="1">
    <p:ext uri="{DCECCB84-F9BA-43D5-87BE-67443E8EF086}">
      <p15:sldGuideLst xmlns:p15="http://schemas.microsoft.com/office/powerpoint/2012/main">
        <p15:guide id="1" orient="horz" pos="2523">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Medien">
    <p:spTree>
      <p:nvGrpSpPr>
        <p:cNvPr id="1" name=""/>
        <p:cNvGrpSpPr/>
        <p:nvPr/>
      </p:nvGrpSpPr>
      <p:grpSpPr>
        <a:xfrm>
          <a:off x="0" y="0"/>
          <a:ext cx="0" cy="0"/>
          <a:chOff x="0" y="0"/>
          <a:chExt cx="0" cy="0"/>
        </a:xfrm>
      </p:grpSpPr>
      <p:sp>
        <p:nvSpPr>
          <p:cNvPr id="3" name="Medienplatzhalter 2">
            <a:extLst>
              <a:ext uri="{FF2B5EF4-FFF2-40B4-BE49-F238E27FC236}">
                <a16:creationId xmlns:a16="http://schemas.microsoft.com/office/drawing/2014/main" id="{8830BF46-3500-244B-A982-B09B147FDFA8}"/>
              </a:ext>
            </a:extLst>
          </p:cNvPr>
          <p:cNvSpPr>
            <a:spLocks noGrp="1"/>
          </p:cNvSpPr>
          <p:nvPr>
            <p:ph type="media" sz="quarter" idx="10"/>
          </p:nvPr>
        </p:nvSpPr>
        <p:spPr>
          <a:xfrm>
            <a:off x="0" y="0"/>
            <a:ext cx="12192000" cy="6858000"/>
          </a:xfrm>
          <a:solidFill>
            <a:schemeClr val="bg2"/>
          </a:solidFill>
        </p:spPr>
        <p:txBody>
          <a:bodyPr tIns="576000" anchor="ctr" anchorCtr="0"/>
          <a:lstStyle>
            <a:lvl1pPr algn="ctr">
              <a:defRPr sz="2400"/>
            </a:lvl1pPr>
          </a:lstStyle>
          <a:p>
            <a:r>
              <a:rPr lang="sl-SI" smtClean="0"/>
              <a:t>Kliknite ikono, če želite dodati predstavnost</a:t>
            </a:r>
            <a:endParaRPr lang="de-DE" dirty="0"/>
          </a:p>
        </p:txBody>
      </p:sp>
    </p:spTree>
    <p:extLst>
      <p:ext uri="{BB962C8B-B14F-4D97-AF65-F5344CB8AC3E}">
        <p14:creationId xmlns:p14="http://schemas.microsoft.com/office/powerpoint/2010/main" val="1103142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chlussfolie 1">
    <p:spTree>
      <p:nvGrpSpPr>
        <p:cNvPr id="1" name=""/>
        <p:cNvGrpSpPr/>
        <p:nvPr/>
      </p:nvGrpSpPr>
      <p:grpSpPr>
        <a:xfrm>
          <a:off x="0" y="0"/>
          <a:ext cx="0" cy="0"/>
          <a:chOff x="0" y="0"/>
          <a:chExt cx="0" cy="0"/>
        </a:xfrm>
      </p:grpSpPr>
      <p:sp>
        <p:nvSpPr>
          <p:cNvPr id="4" name="Bildplatzhalter 3">
            <a:extLst>
              <a:ext uri="{FF2B5EF4-FFF2-40B4-BE49-F238E27FC236}">
                <a16:creationId xmlns:a16="http://schemas.microsoft.com/office/drawing/2014/main" id="{4637C5A0-F0A8-714B-887C-3BE9BFE89564}"/>
              </a:ext>
            </a:extLst>
          </p:cNvPr>
          <p:cNvSpPr>
            <a:spLocks noGrp="1"/>
          </p:cNvSpPr>
          <p:nvPr>
            <p:ph type="pic" sz="quarter" idx="12"/>
          </p:nvPr>
        </p:nvSpPr>
        <p:spPr>
          <a:xfrm>
            <a:off x="180000" y="259200"/>
            <a:ext cx="3229200" cy="1080000"/>
          </a:xfrm>
        </p:spPr>
        <p:txBody>
          <a:bodyPr anchor="ctr" anchorCtr="0">
            <a:normAutofit/>
          </a:bodyPr>
          <a:lstStyle>
            <a:lvl1pPr algn="ctr">
              <a:defRPr sz="1200"/>
            </a:lvl1pPr>
          </a:lstStyle>
          <a:p>
            <a:r>
              <a:rPr lang="sl-SI" smtClean="0"/>
              <a:t>Kliknite ikono, če želite dodati sliko</a:t>
            </a:r>
            <a:endParaRPr lang="de-DE" dirty="0"/>
          </a:p>
        </p:txBody>
      </p:sp>
      <p:sp>
        <p:nvSpPr>
          <p:cNvPr id="6" name="Titel 5">
            <a:extLst>
              <a:ext uri="{FF2B5EF4-FFF2-40B4-BE49-F238E27FC236}">
                <a16:creationId xmlns:a16="http://schemas.microsoft.com/office/drawing/2014/main" id="{175747CF-A692-1A45-A5BA-E6E9B9EF72EE}"/>
              </a:ext>
            </a:extLst>
          </p:cNvPr>
          <p:cNvSpPr>
            <a:spLocks noGrp="1"/>
          </p:cNvSpPr>
          <p:nvPr>
            <p:ph type="title" hasCustomPrompt="1"/>
          </p:nvPr>
        </p:nvSpPr>
        <p:spPr>
          <a:xfrm>
            <a:off x="1260000" y="2700000"/>
            <a:ext cx="10944225" cy="1800200"/>
          </a:xfrm>
        </p:spPr>
        <p:txBody>
          <a:bodyPr/>
          <a:lstStyle>
            <a:lvl1pPr>
              <a:lnSpc>
                <a:spcPct val="100000"/>
              </a:lnSpc>
              <a:defRPr sz="4800"/>
            </a:lvl1pPr>
          </a:lstStyle>
          <a:p>
            <a:r>
              <a:rPr lang="de-DE" dirty="0"/>
              <a:t>Vielen Dank für </a:t>
            </a:r>
            <a:br>
              <a:rPr lang="de-DE" dirty="0"/>
            </a:br>
            <a:r>
              <a:rPr lang="de-DE" dirty="0"/>
              <a:t>Ihre Aufmerksamkeit!</a:t>
            </a:r>
          </a:p>
        </p:txBody>
      </p:sp>
      <p:pic>
        <p:nvPicPr>
          <p:cNvPr id="12" name="Bild 4">
            <a:extLst>
              <a:ext uri="{FF2B5EF4-FFF2-40B4-BE49-F238E27FC236}">
                <a16:creationId xmlns:a16="http://schemas.microsoft.com/office/drawing/2014/main" id="{7DB244B4-0C42-E741-88BF-7307A32D15C4}"/>
              </a:ext>
            </a:extLst>
          </p:cNvPr>
          <p:cNvPicPr preferRelativeResize="0">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390314" y="180000"/>
            <a:ext cx="2619314" cy="518676"/>
          </a:xfrm>
          <a:prstGeom prst="rect">
            <a:avLst/>
          </a:prstGeom>
          <a:noFill/>
          <a:ln>
            <a:noFill/>
          </a:ln>
        </p:spPr>
      </p:pic>
      <p:sp>
        <p:nvSpPr>
          <p:cNvPr id="8" name="Datumsplatzhalter 1">
            <a:extLst>
              <a:ext uri="{FF2B5EF4-FFF2-40B4-BE49-F238E27FC236}">
                <a16:creationId xmlns:a16="http://schemas.microsoft.com/office/drawing/2014/main" id="{709C883E-C6DB-954C-926C-6858C189BB44}"/>
              </a:ext>
            </a:extLst>
          </p:cNvPr>
          <p:cNvSpPr>
            <a:spLocks noGrp="1"/>
          </p:cNvSpPr>
          <p:nvPr>
            <p:ph type="dt" sz="half" idx="2"/>
          </p:nvPr>
        </p:nvSpPr>
        <p:spPr>
          <a:xfrm>
            <a:off x="1847528" y="6305433"/>
            <a:ext cx="723974" cy="220414"/>
          </a:xfrm>
          <a:prstGeom prst="rect">
            <a:avLst/>
          </a:prstGeom>
        </p:spPr>
        <p:txBody>
          <a:bodyPr vert="horz" wrap="none" lIns="0" tIns="0" rIns="0" bIns="0" rtlCol="0" anchor="t" anchorCtr="0">
            <a:noAutofit/>
          </a:bodyPr>
          <a:lstStyle>
            <a:lvl1pPr algn="l">
              <a:lnSpc>
                <a:spcPct val="100000"/>
              </a:lnSpc>
              <a:defRPr sz="1200">
                <a:solidFill>
                  <a:schemeClr val="tx2"/>
                </a:solidFill>
              </a:defRPr>
            </a:lvl1pPr>
          </a:lstStyle>
          <a:p>
            <a:fld id="{1FF68078-9680-4A39-8E07-28C92F3B34FC}" type="datetime1">
              <a:rPr lang="de-DE" smtClean="0"/>
              <a:t>08.06.2021</a:t>
            </a:fld>
            <a:endParaRPr lang="de-DE" dirty="0"/>
          </a:p>
        </p:txBody>
      </p:sp>
    </p:spTree>
    <p:extLst>
      <p:ext uri="{BB962C8B-B14F-4D97-AF65-F5344CB8AC3E}">
        <p14:creationId xmlns:p14="http://schemas.microsoft.com/office/powerpoint/2010/main" val="25599999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chlussfolie 2">
    <p:spTree>
      <p:nvGrpSpPr>
        <p:cNvPr id="1" name=""/>
        <p:cNvGrpSpPr/>
        <p:nvPr/>
      </p:nvGrpSpPr>
      <p:grpSpPr>
        <a:xfrm>
          <a:off x="0" y="0"/>
          <a:ext cx="0" cy="0"/>
          <a:chOff x="0" y="0"/>
          <a:chExt cx="0" cy="0"/>
        </a:xfrm>
      </p:grpSpPr>
      <p:sp>
        <p:nvSpPr>
          <p:cNvPr id="7170" name="Rectangle 2"/>
          <p:cNvSpPr>
            <a:spLocks noGrp="1" noChangeArrowheads="1"/>
          </p:cNvSpPr>
          <p:nvPr>
            <p:ph type="ctrTitle" hasCustomPrompt="1"/>
          </p:nvPr>
        </p:nvSpPr>
        <p:spPr>
          <a:xfrm>
            <a:off x="1260000" y="2700000"/>
            <a:ext cx="8928867" cy="2160240"/>
          </a:xfrm>
        </p:spPr>
        <p:txBody>
          <a:bodyPr bIns="0"/>
          <a:lstStyle>
            <a:lvl1pPr>
              <a:lnSpc>
                <a:spcPct val="100000"/>
              </a:lnSpc>
              <a:defRPr sz="6600">
                <a:solidFill>
                  <a:schemeClr val="bg1"/>
                </a:solidFill>
              </a:defRPr>
            </a:lvl1pPr>
          </a:lstStyle>
          <a:p>
            <a:pPr lvl="0"/>
            <a:r>
              <a:rPr lang="de-DE" altLang="de-DE" noProof="0" dirty="0"/>
              <a:t>Vielen Dank für </a:t>
            </a:r>
            <a:br>
              <a:rPr lang="de-DE" altLang="de-DE" noProof="0" dirty="0"/>
            </a:br>
            <a:r>
              <a:rPr lang="de-DE" altLang="de-DE" noProof="0" dirty="0"/>
              <a:t>Ihre Aufmerksamkeit! </a:t>
            </a:r>
          </a:p>
        </p:txBody>
      </p:sp>
      <p:pic>
        <p:nvPicPr>
          <p:cNvPr id="12" name="Bild 4">
            <a:extLst>
              <a:ext uri="{FF2B5EF4-FFF2-40B4-BE49-F238E27FC236}">
                <a16:creationId xmlns:a16="http://schemas.microsoft.com/office/drawing/2014/main" id="{CE20E8C2-7090-8A4B-B786-018CDB96D652}"/>
              </a:ext>
            </a:extLst>
          </p:cNvPr>
          <p:cNvPicPr preferRelativeResize="0">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390314" y="180000"/>
            <a:ext cx="2619314" cy="518676"/>
          </a:xfrm>
          <a:prstGeom prst="rect">
            <a:avLst/>
          </a:prstGeom>
          <a:noFill/>
          <a:ln>
            <a:noFill/>
          </a:ln>
        </p:spPr>
      </p:pic>
      <p:sp>
        <p:nvSpPr>
          <p:cNvPr id="14" name="Bildplatzhalter 3">
            <a:extLst>
              <a:ext uri="{FF2B5EF4-FFF2-40B4-BE49-F238E27FC236}">
                <a16:creationId xmlns:a16="http://schemas.microsoft.com/office/drawing/2014/main" id="{6BAE41AD-458E-344E-94EB-C9C781B6E079}"/>
              </a:ext>
            </a:extLst>
          </p:cNvPr>
          <p:cNvSpPr>
            <a:spLocks noGrp="1"/>
          </p:cNvSpPr>
          <p:nvPr>
            <p:ph type="pic" sz="quarter" idx="12"/>
          </p:nvPr>
        </p:nvSpPr>
        <p:spPr>
          <a:xfrm>
            <a:off x="180000" y="259200"/>
            <a:ext cx="3229200" cy="1080000"/>
          </a:xfrm>
        </p:spPr>
        <p:txBody>
          <a:bodyPr anchor="ctr" anchorCtr="0">
            <a:normAutofit/>
          </a:bodyPr>
          <a:lstStyle>
            <a:lvl1pPr algn="ctr">
              <a:defRPr sz="1200"/>
            </a:lvl1pPr>
          </a:lstStyle>
          <a:p>
            <a:r>
              <a:rPr lang="sl-SI" smtClean="0"/>
              <a:t>Kliknite ikono, če želite dodati sliko</a:t>
            </a:r>
            <a:endParaRPr lang="de-DE" dirty="0"/>
          </a:p>
        </p:txBody>
      </p:sp>
      <p:sp>
        <p:nvSpPr>
          <p:cNvPr id="6" name="Datumsplatzhalter 1">
            <a:extLst>
              <a:ext uri="{FF2B5EF4-FFF2-40B4-BE49-F238E27FC236}">
                <a16:creationId xmlns:a16="http://schemas.microsoft.com/office/drawing/2014/main" id="{6629545D-0824-4444-AE00-3313F62B3523}"/>
              </a:ext>
            </a:extLst>
          </p:cNvPr>
          <p:cNvSpPr>
            <a:spLocks noGrp="1"/>
          </p:cNvSpPr>
          <p:nvPr>
            <p:ph type="dt" sz="half" idx="2"/>
          </p:nvPr>
        </p:nvSpPr>
        <p:spPr>
          <a:xfrm>
            <a:off x="1847528" y="6305433"/>
            <a:ext cx="723974" cy="220414"/>
          </a:xfrm>
          <a:prstGeom prst="rect">
            <a:avLst/>
          </a:prstGeom>
        </p:spPr>
        <p:txBody>
          <a:bodyPr vert="horz" wrap="none" lIns="0" tIns="0" rIns="0" bIns="0" rtlCol="0" anchor="t" anchorCtr="0">
            <a:noAutofit/>
          </a:bodyPr>
          <a:lstStyle>
            <a:lvl1pPr algn="l">
              <a:lnSpc>
                <a:spcPct val="100000"/>
              </a:lnSpc>
              <a:defRPr sz="1200">
                <a:solidFill>
                  <a:schemeClr val="tx2"/>
                </a:solidFill>
              </a:defRPr>
            </a:lvl1pPr>
          </a:lstStyle>
          <a:p>
            <a:fld id="{1FAD46D5-0673-40F6-8371-FED599136FF4}" type="datetime1">
              <a:rPr lang="de-DE" smtClean="0"/>
              <a:t>08.06.2021</a:t>
            </a:fld>
            <a:endParaRPr lang="de-DE" dirty="0"/>
          </a:p>
        </p:txBody>
      </p:sp>
    </p:spTree>
    <p:extLst>
      <p:ext uri="{BB962C8B-B14F-4D97-AF65-F5344CB8AC3E}">
        <p14:creationId xmlns:p14="http://schemas.microsoft.com/office/powerpoint/2010/main" val="319432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chlussfolie 3">
    <p:spTree>
      <p:nvGrpSpPr>
        <p:cNvPr id="1" name=""/>
        <p:cNvGrpSpPr/>
        <p:nvPr/>
      </p:nvGrpSpPr>
      <p:grpSpPr>
        <a:xfrm>
          <a:off x="0" y="0"/>
          <a:ext cx="0" cy="0"/>
          <a:chOff x="0" y="0"/>
          <a:chExt cx="0" cy="0"/>
        </a:xfrm>
      </p:grpSpPr>
      <p:sp>
        <p:nvSpPr>
          <p:cNvPr id="9" name="Bildplatzhalter 7">
            <a:extLst>
              <a:ext uri="{FF2B5EF4-FFF2-40B4-BE49-F238E27FC236}">
                <a16:creationId xmlns:a16="http://schemas.microsoft.com/office/drawing/2014/main" id="{42B88674-E2E6-C847-ACE6-166C0980B481}"/>
              </a:ext>
            </a:extLst>
          </p:cNvPr>
          <p:cNvSpPr>
            <a:spLocks noGrp="1"/>
          </p:cNvSpPr>
          <p:nvPr>
            <p:ph type="pic" sz="quarter" idx="12" hasCustomPrompt="1"/>
          </p:nvPr>
        </p:nvSpPr>
        <p:spPr>
          <a:xfrm>
            <a:off x="191344" y="980728"/>
            <a:ext cx="11833200" cy="5040560"/>
          </a:xfrm>
          <a:solidFill>
            <a:schemeClr val="bg2"/>
          </a:solidFill>
        </p:spPr>
        <p:txBody>
          <a:bodyPr anchor="t" anchorCtr="0"/>
          <a:lstStyle>
            <a:lvl1pPr algn="l">
              <a:defRPr/>
            </a:lvl1pPr>
          </a:lstStyle>
          <a:p>
            <a:r>
              <a:rPr lang="de-DE" dirty="0"/>
              <a:t>Bild auf Platzhalter ziehen oder durch Klicken auf Symbol hinzufügen</a:t>
            </a:r>
          </a:p>
        </p:txBody>
      </p:sp>
      <p:sp>
        <p:nvSpPr>
          <p:cNvPr id="4" name="Bildplatzhalter 3">
            <a:extLst>
              <a:ext uri="{FF2B5EF4-FFF2-40B4-BE49-F238E27FC236}">
                <a16:creationId xmlns:a16="http://schemas.microsoft.com/office/drawing/2014/main" id="{B165A349-616A-DB4B-9492-0406BBC9AF2B}"/>
              </a:ext>
            </a:extLst>
          </p:cNvPr>
          <p:cNvSpPr>
            <a:spLocks noGrp="1"/>
          </p:cNvSpPr>
          <p:nvPr>
            <p:ph type="pic" sz="quarter" idx="15"/>
          </p:nvPr>
        </p:nvSpPr>
        <p:spPr>
          <a:xfrm>
            <a:off x="1127125" y="2708920"/>
            <a:ext cx="6553051" cy="1064297"/>
          </a:xfrm>
          <a:solidFill>
            <a:schemeClr val="tx2"/>
          </a:solidFill>
        </p:spPr>
        <p:txBody>
          <a:bodyPr/>
          <a:lstStyle>
            <a:lvl1pPr>
              <a:defRPr sz="800">
                <a:solidFill>
                  <a:schemeClr val="tx2"/>
                </a:solidFill>
              </a:defRPr>
            </a:lvl1pPr>
          </a:lstStyle>
          <a:p>
            <a:r>
              <a:rPr lang="sl-SI" smtClean="0"/>
              <a:t>Kliknite ikono, če želite dodati sliko</a:t>
            </a:r>
            <a:endParaRPr lang="de-DE" dirty="0"/>
          </a:p>
        </p:txBody>
      </p:sp>
      <p:sp>
        <p:nvSpPr>
          <p:cNvPr id="11" name="Bildplatzhalter 3">
            <a:extLst>
              <a:ext uri="{FF2B5EF4-FFF2-40B4-BE49-F238E27FC236}">
                <a16:creationId xmlns:a16="http://schemas.microsoft.com/office/drawing/2014/main" id="{BC509772-7CC8-444D-A50B-EEA714F731C9}"/>
              </a:ext>
            </a:extLst>
          </p:cNvPr>
          <p:cNvSpPr>
            <a:spLocks noGrp="1"/>
          </p:cNvSpPr>
          <p:nvPr>
            <p:ph type="pic" sz="quarter" idx="16"/>
          </p:nvPr>
        </p:nvSpPr>
        <p:spPr>
          <a:xfrm>
            <a:off x="1127125" y="3688595"/>
            <a:ext cx="9001323" cy="1064297"/>
          </a:xfrm>
          <a:solidFill>
            <a:schemeClr val="tx2"/>
          </a:solidFill>
        </p:spPr>
        <p:txBody>
          <a:bodyPr/>
          <a:lstStyle>
            <a:lvl1pPr>
              <a:defRPr sz="800">
                <a:solidFill>
                  <a:schemeClr val="tx2"/>
                </a:solidFill>
              </a:defRPr>
            </a:lvl1pPr>
          </a:lstStyle>
          <a:p>
            <a:r>
              <a:rPr lang="sl-SI" smtClean="0"/>
              <a:t>Kliknite ikono, če želite dodati sliko</a:t>
            </a:r>
            <a:endParaRPr lang="de-DE" dirty="0"/>
          </a:p>
        </p:txBody>
      </p:sp>
      <p:sp>
        <p:nvSpPr>
          <p:cNvPr id="7170" name="Rectangle 2"/>
          <p:cNvSpPr>
            <a:spLocks noGrp="1" noChangeArrowheads="1"/>
          </p:cNvSpPr>
          <p:nvPr>
            <p:ph type="ctrTitle" hasCustomPrompt="1"/>
          </p:nvPr>
        </p:nvSpPr>
        <p:spPr>
          <a:xfrm>
            <a:off x="1260000" y="2700000"/>
            <a:ext cx="8928867" cy="2160240"/>
          </a:xfrm>
        </p:spPr>
        <p:txBody>
          <a:bodyPr bIns="0"/>
          <a:lstStyle>
            <a:lvl1pPr>
              <a:lnSpc>
                <a:spcPct val="100000"/>
              </a:lnSpc>
              <a:defRPr sz="6600">
                <a:solidFill>
                  <a:schemeClr val="bg1"/>
                </a:solidFill>
              </a:defRPr>
            </a:lvl1pPr>
          </a:lstStyle>
          <a:p>
            <a:pPr lvl="0"/>
            <a:r>
              <a:rPr lang="de-DE" altLang="de-DE" noProof="0" dirty="0"/>
              <a:t>Vielen Dank für </a:t>
            </a:r>
            <a:br>
              <a:rPr lang="de-DE" altLang="de-DE" noProof="0" dirty="0"/>
            </a:br>
            <a:r>
              <a:rPr lang="de-DE" altLang="de-DE" noProof="0" dirty="0"/>
              <a:t>Ihre Aufmerksamkeit! </a:t>
            </a:r>
          </a:p>
        </p:txBody>
      </p:sp>
      <p:sp>
        <p:nvSpPr>
          <p:cNvPr id="8" name="Bildplatzhalter 3">
            <a:extLst>
              <a:ext uri="{FF2B5EF4-FFF2-40B4-BE49-F238E27FC236}">
                <a16:creationId xmlns:a16="http://schemas.microsoft.com/office/drawing/2014/main" id="{E60AB4EC-A61D-7E44-BBBD-22FA6AEE902C}"/>
              </a:ext>
            </a:extLst>
          </p:cNvPr>
          <p:cNvSpPr>
            <a:spLocks noGrp="1"/>
          </p:cNvSpPr>
          <p:nvPr>
            <p:ph type="pic" sz="quarter" idx="14"/>
          </p:nvPr>
        </p:nvSpPr>
        <p:spPr>
          <a:xfrm>
            <a:off x="180000" y="259200"/>
            <a:ext cx="3229200" cy="360000"/>
          </a:xfrm>
        </p:spPr>
        <p:txBody>
          <a:bodyPr anchor="ctr" anchorCtr="0">
            <a:normAutofit/>
          </a:bodyPr>
          <a:lstStyle>
            <a:lvl1pPr algn="ctr">
              <a:defRPr sz="1200"/>
            </a:lvl1pPr>
          </a:lstStyle>
          <a:p>
            <a:r>
              <a:rPr lang="sl-SI" smtClean="0"/>
              <a:t>Kliknite ikono, če želite dodati sliko</a:t>
            </a:r>
            <a:endParaRPr lang="de-DE" dirty="0"/>
          </a:p>
        </p:txBody>
      </p:sp>
      <p:pic>
        <p:nvPicPr>
          <p:cNvPr id="12" name="Bild 4">
            <a:extLst>
              <a:ext uri="{FF2B5EF4-FFF2-40B4-BE49-F238E27FC236}">
                <a16:creationId xmlns:a16="http://schemas.microsoft.com/office/drawing/2014/main" id="{CE20E8C2-7090-8A4B-B786-018CDB96D652}"/>
              </a:ext>
            </a:extLst>
          </p:cNvPr>
          <p:cNvPicPr preferRelativeResize="0">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390314" y="180000"/>
            <a:ext cx="2619314" cy="518676"/>
          </a:xfrm>
          <a:prstGeom prst="rect">
            <a:avLst/>
          </a:prstGeom>
          <a:noFill/>
          <a:ln>
            <a:noFill/>
          </a:ln>
        </p:spPr>
      </p:pic>
      <p:sp>
        <p:nvSpPr>
          <p:cNvPr id="10" name="Datumsplatzhalter 1">
            <a:extLst>
              <a:ext uri="{FF2B5EF4-FFF2-40B4-BE49-F238E27FC236}">
                <a16:creationId xmlns:a16="http://schemas.microsoft.com/office/drawing/2014/main" id="{4E80341A-7688-F741-A764-C5D499CE3CA7}"/>
              </a:ext>
            </a:extLst>
          </p:cNvPr>
          <p:cNvSpPr>
            <a:spLocks noGrp="1"/>
          </p:cNvSpPr>
          <p:nvPr>
            <p:ph type="dt" sz="half" idx="2"/>
          </p:nvPr>
        </p:nvSpPr>
        <p:spPr>
          <a:xfrm>
            <a:off x="1847528" y="6305433"/>
            <a:ext cx="723974" cy="220414"/>
          </a:xfrm>
          <a:prstGeom prst="rect">
            <a:avLst/>
          </a:prstGeom>
        </p:spPr>
        <p:txBody>
          <a:bodyPr vert="horz" wrap="none" lIns="0" tIns="0" rIns="0" bIns="0" rtlCol="0" anchor="t" anchorCtr="0">
            <a:noAutofit/>
          </a:bodyPr>
          <a:lstStyle>
            <a:lvl1pPr algn="l">
              <a:lnSpc>
                <a:spcPct val="100000"/>
              </a:lnSpc>
              <a:defRPr sz="1200">
                <a:solidFill>
                  <a:schemeClr val="tx2"/>
                </a:solidFill>
              </a:defRPr>
            </a:lvl1pPr>
          </a:lstStyle>
          <a:p>
            <a:fld id="{362AB1D7-9B83-4B2B-8679-394D17C96559}" type="datetime1">
              <a:rPr lang="de-DE" smtClean="0"/>
              <a:t>08.06.2021</a:t>
            </a:fld>
            <a:endParaRPr lang="de-DE" dirty="0"/>
          </a:p>
        </p:txBody>
      </p:sp>
    </p:spTree>
    <p:extLst>
      <p:ext uri="{BB962C8B-B14F-4D97-AF65-F5344CB8AC3E}">
        <p14:creationId xmlns:p14="http://schemas.microsoft.com/office/powerpoint/2010/main" val="21029828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folie 2">
    <p:spTree>
      <p:nvGrpSpPr>
        <p:cNvPr id="1" name=""/>
        <p:cNvGrpSpPr/>
        <p:nvPr/>
      </p:nvGrpSpPr>
      <p:grpSpPr>
        <a:xfrm>
          <a:off x="0" y="0"/>
          <a:ext cx="0" cy="0"/>
          <a:chOff x="0" y="0"/>
          <a:chExt cx="0" cy="0"/>
        </a:xfrm>
      </p:grpSpPr>
      <p:sp>
        <p:nvSpPr>
          <p:cNvPr id="7170" name="Rectangle 2"/>
          <p:cNvSpPr>
            <a:spLocks noGrp="1" noChangeArrowheads="1"/>
          </p:cNvSpPr>
          <p:nvPr>
            <p:ph type="ctrTitle" hasCustomPrompt="1"/>
          </p:nvPr>
        </p:nvSpPr>
        <p:spPr>
          <a:xfrm>
            <a:off x="1278000" y="2700000"/>
            <a:ext cx="10290113" cy="2529200"/>
          </a:xfrm>
        </p:spPr>
        <p:txBody>
          <a:bodyPr bIns="0"/>
          <a:lstStyle>
            <a:lvl1pPr>
              <a:lnSpc>
                <a:spcPct val="100000"/>
              </a:lnSpc>
              <a:defRPr sz="6600">
                <a:solidFill>
                  <a:schemeClr val="bg1"/>
                </a:solidFill>
              </a:defRPr>
            </a:lvl1pPr>
          </a:lstStyle>
          <a:p>
            <a:pPr lvl="0"/>
            <a:r>
              <a:rPr lang="de-DE" altLang="de-DE" noProof="0" dirty="0"/>
              <a:t>Präsentationsthema</a:t>
            </a:r>
            <a:br>
              <a:rPr lang="de-DE" altLang="de-DE" noProof="0" dirty="0"/>
            </a:br>
            <a:r>
              <a:rPr lang="de-DE" altLang="de-DE" noProof="0" dirty="0"/>
              <a:t>max. Schriftgröße 66</a:t>
            </a:r>
          </a:p>
        </p:txBody>
      </p:sp>
      <p:sp>
        <p:nvSpPr>
          <p:cNvPr id="6" name="Bildplatzhalter 3">
            <a:extLst>
              <a:ext uri="{FF2B5EF4-FFF2-40B4-BE49-F238E27FC236}">
                <a16:creationId xmlns:a16="http://schemas.microsoft.com/office/drawing/2014/main" id="{CCDBB66F-B75A-3A4A-8544-DDE16008D547}"/>
              </a:ext>
            </a:extLst>
          </p:cNvPr>
          <p:cNvSpPr>
            <a:spLocks noGrp="1"/>
          </p:cNvSpPr>
          <p:nvPr>
            <p:ph type="pic" sz="quarter" idx="12"/>
          </p:nvPr>
        </p:nvSpPr>
        <p:spPr>
          <a:xfrm>
            <a:off x="180000" y="259200"/>
            <a:ext cx="3229200" cy="1080000"/>
          </a:xfrm>
        </p:spPr>
        <p:txBody>
          <a:bodyPr anchor="ctr" anchorCtr="0">
            <a:normAutofit/>
          </a:bodyPr>
          <a:lstStyle>
            <a:lvl1pPr algn="ctr">
              <a:defRPr sz="1200"/>
            </a:lvl1pPr>
          </a:lstStyle>
          <a:p>
            <a:r>
              <a:rPr lang="sl-SI" smtClean="0"/>
              <a:t>Kliknite ikono, če želite dodati sliko</a:t>
            </a:r>
            <a:endParaRPr lang="de-DE" dirty="0"/>
          </a:p>
        </p:txBody>
      </p:sp>
      <p:pic>
        <p:nvPicPr>
          <p:cNvPr id="9" name="Bild 4">
            <a:extLst>
              <a:ext uri="{FF2B5EF4-FFF2-40B4-BE49-F238E27FC236}">
                <a16:creationId xmlns:a16="http://schemas.microsoft.com/office/drawing/2014/main" id="{5A37F614-D74F-2B47-A1D9-5F2A23AEC9C1}"/>
              </a:ext>
            </a:extLst>
          </p:cNvPr>
          <p:cNvPicPr preferRelativeResize="0">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390314" y="180000"/>
            <a:ext cx="2619314" cy="518676"/>
          </a:xfrm>
          <a:prstGeom prst="rect">
            <a:avLst/>
          </a:prstGeom>
          <a:noFill/>
          <a:ln>
            <a:noFill/>
          </a:ln>
        </p:spPr>
      </p:pic>
      <p:sp>
        <p:nvSpPr>
          <p:cNvPr id="8" name="Textplatzhalter 2">
            <a:extLst>
              <a:ext uri="{FF2B5EF4-FFF2-40B4-BE49-F238E27FC236}">
                <a16:creationId xmlns:a16="http://schemas.microsoft.com/office/drawing/2014/main" id="{75BB704D-65DD-A640-A7CD-DE706D6C553B}"/>
              </a:ext>
            </a:extLst>
          </p:cNvPr>
          <p:cNvSpPr>
            <a:spLocks noGrp="1"/>
          </p:cNvSpPr>
          <p:nvPr>
            <p:ph type="body" sz="quarter" idx="14" hasCustomPrompt="1"/>
          </p:nvPr>
        </p:nvSpPr>
        <p:spPr>
          <a:xfrm>
            <a:off x="623888" y="6525846"/>
            <a:ext cx="5472112" cy="341313"/>
          </a:xfrm>
        </p:spPr>
        <p:txBody>
          <a:bodyPr/>
          <a:lstStyle>
            <a:lvl1pPr>
              <a:defRPr sz="1200" b="1">
                <a:solidFill>
                  <a:schemeClr val="tx2"/>
                </a:solidFill>
              </a:defRPr>
            </a:lvl1pPr>
          </a:lstStyle>
          <a:p>
            <a:r>
              <a:rPr lang="de-DE" altLang="de-DE" dirty="0"/>
              <a:t>Funktionsstelle 1 / Funktionsstelle 2 Name 1, Name 2</a:t>
            </a:r>
          </a:p>
        </p:txBody>
      </p:sp>
      <p:sp>
        <p:nvSpPr>
          <p:cNvPr id="13" name="Datumsplatzhalter 1">
            <a:extLst>
              <a:ext uri="{FF2B5EF4-FFF2-40B4-BE49-F238E27FC236}">
                <a16:creationId xmlns:a16="http://schemas.microsoft.com/office/drawing/2014/main" id="{F1C31B4B-0687-B84D-8670-406BD4B5FC62}"/>
              </a:ext>
            </a:extLst>
          </p:cNvPr>
          <p:cNvSpPr>
            <a:spLocks noGrp="1"/>
          </p:cNvSpPr>
          <p:nvPr>
            <p:ph type="dt" sz="half" idx="2"/>
          </p:nvPr>
        </p:nvSpPr>
        <p:spPr>
          <a:xfrm>
            <a:off x="1847528" y="6305433"/>
            <a:ext cx="723974" cy="220414"/>
          </a:xfrm>
          <a:prstGeom prst="rect">
            <a:avLst/>
          </a:prstGeom>
        </p:spPr>
        <p:txBody>
          <a:bodyPr vert="horz" wrap="none" lIns="0" tIns="0" rIns="0" bIns="0" rtlCol="0" anchor="t" anchorCtr="0">
            <a:noAutofit/>
          </a:bodyPr>
          <a:lstStyle>
            <a:lvl1pPr algn="l">
              <a:lnSpc>
                <a:spcPct val="100000"/>
              </a:lnSpc>
              <a:defRPr sz="1200">
                <a:solidFill>
                  <a:schemeClr val="tx2"/>
                </a:solidFill>
              </a:defRPr>
            </a:lvl1pPr>
          </a:lstStyle>
          <a:p>
            <a:fld id="{D54B5677-C2B4-476C-A386-C866510D36EE}" type="datetime1">
              <a:rPr lang="de-DE" smtClean="0"/>
              <a:t>08.06.2021</a:t>
            </a:fld>
            <a:endParaRPr lang="de-DE" dirty="0"/>
          </a:p>
        </p:txBody>
      </p:sp>
      <p:sp>
        <p:nvSpPr>
          <p:cNvPr id="2" name="Fußzeilenplatzhalter 1">
            <a:extLst>
              <a:ext uri="{FF2B5EF4-FFF2-40B4-BE49-F238E27FC236}">
                <a16:creationId xmlns:a16="http://schemas.microsoft.com/office/drawing/2014/main" id="{F56BB881-66E9-0C4D-BBDA-C072C45A9FC2}"/>
              </a:ext>
            </a:extLst>
          </p:cNvPr>
          <p:cNvSpPr>
            <a:spLocks noGrp="1"/>
          </p:cNvSpPr>
          <p:nvPr>
            <p:ph type="ftr" sz="quarter" idx="15"/>
          </p:nvPr>
        </p:nvSpPr>
        <p:spPr/>
        <p:txBody>
          <a:bodyPr/>
          <a:lstStyle/>
          <a:p>
            <a:r>
              <a:rPr lang="de-DE" altLang="de-DE" smtClean="0"/>
              <a:t>Kurztitel</a:t>
            </a:r>
            <a:endParaRPr lang="de-DE" altLang="de-DE" dirty="0"/>
          </a:p>
        </p:txBody>
      </p:sp>
    </p:spTree>
    <p:extLst>
      <p:ext uri="{BB962C8B-B14F-4D97-AF65-F5344CB8AC3E}">
        <p14:creationId xmlns:p14="http://schemas.microsoft.com/office/powerpoint/2010/main" val="38298448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Titelfolie 5">
    <p:spTree>
      <p:nvGrpSpPr>
        <p:cNvPr id="1" name=""/>
        <p:cNvGrpSpPr/>
        <p:nvPr/>
      </p:nvGrpSpPr>
      <p:grpSpPr>
        <a:xfrm>
          <a:off x="0" y="0"/>
          <a:ext cx="0" cy="0"/>
          <a:chOff x="0" y="0"/>
          <a:chExt cx="0" cy="0"/>
        </a:xfrm>
      </p:grpSpPr>
      <p:sp>
        <p:nvSpPr>
          <p:cNvPr id="3" name="Rechteck 2">
            <a:extLst>
              <a:ext uri="{FF2B5EF4-FFF2-40B4-BE49-F238E27FC236}">
                <a16:creationId xmlns:a16="http://schemas.microsoft.com/office/drawing/2014/main" id="{E378049D-9675-354E-98A8-E2E2EF5C5723}"/>
              </a:ext>
            </a:extLst>
          </p:cNvPr>
          <p:cNvSpPr/>
          <p:nvPr userDrawn="1"/>
        </p:nvSpPr>
        <p:spPr bwMode="auto">
          <a:xfrm>
            <a:off x="180000" y="980728"/>
            <a:ext cx="11833200" cy="5040560"/>
          </a:xfrm>
          <a:prstGeom prst="rect">
            <a:avLst/>
          </a:prstGeom>
          <a:solidFill>
            <a:schemeClr val="tx2"/>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10000"/>
              </a:lnSpc>
              <a:spcBef>
                <a:spcPct val="0"/>
              </a:spcBef>
              <a:spcAft>
                <a:spcPct val="0"/>
              </a:spcAft>
              <a:buClrTx/>
              <a:buSzTx/>
              <a:buFontTx/>
              <a:buNone/>
              <a:tabLst/>
            </a:pPr>
            <a:endParaRPr kumimoji="0" lang="de-DE" sz="1600" b="0" i="0" u="none" strike="noStrike" cap="none" normalizeH="0" baseline="0" dirty="0">
              <a:ln>
                <a:noFill/>
              </a:ln>
              <a:solidFill>
                <a:schemeClr val="tx1"/>
              </a:solidFill>
              <a:effectLst/>
              <a:latin typeface="Arial" pitchFamily="34" charset="0"/>
              <a:cs typeface="Arial" pitchFamily="34" charset="0"/>
            </a:endParaRPr>
          </a:p>
        </p:txBody>
      </p:sp>
      <p:sp>
        <p:nvSpPr>
          <p:cNvPr id="8" name="Bildplatzhalter 3">
            <a:extLst>
              <a:ext uri="{FF2B5EF4-FFF2-40B4-BE49-F238E27FC236}">
                <a16:creationId xmlns:a16="http://schemas.microsoft.com/office/drawing/2014/main" id="{E60AB4EC-A61D-7E44-BBBD-22FA6AEE902C}"/>
              </a:ext>
            </a:extLst>
          </p:cNvPr>
          <p:cNvSpPr>
            <a:spLocks noGrp="1"/>
          </p:cNvSpPr>
          <p:nvPr>
            <p:ph type="pic" sz="quarter" idx="14"/>
          </p:nvPr>
        </p:nvSpPr>
        <p:spPr>
          <a:xfrm>
            <a:off x="180000" y="260713"/>
            <a:ext cx="3229200" cy="360000"/>
          </a:xfrm>
        </p:spPr>
        <p:txBody>
          <a:bodyPr anchor="ctr" anchorCtr="0">
            <a:normAutofit/>
          </a:bodyPr>
          <a:lstStyle>
            <a:lvl1pPr algn="ctr">
              <a:defRPr sz="1200"/>
            </a:lvl1pPr>
          </a:lstStyle>
          <a:p>
            <a:r>
              <a:rPr lang="sl-SI" smtClean="0"/>
              <a:t>Kliknite ikono, če želite dodati sliko</a:t>
            </a:r>
            <a:endParaRPr lang="de-DE" dirty="0"/>
          </a:p>
        </p:txBody>
      </p:sp>
      <p:pic>
        <p:nvPicPr>
          <p:cNvPr id="12" name="Grafik 11">
            <a:extLst>
              <a:ext uri="{FF2B5EF4-FFF2-40B4-BE49-F238E27FC236}">
                <a16:creationId xmlns:a16="http://schemas.microsoft.com/office/drawing/2014/main" id="{F78F9B3B-3606-3840-9DEC-AD6DDEABE3B2}"/>
              </a:ext>
            </a:extLst>
          </p:cNvPr>
          <p:cNvPicPr>
            <a:picLocks noChangeAspect="1"/>
          </p:cNvPicPr>
          <p:nvPr userDrawn="1"/>
        </p:nvPicPr>
        <p:blipFill>
          <a:blip r:embed="rId2"/>
          <a:stretch>
            <a:fillRect/>
          </a:stretch>
        </p:blipFill>
        <p:spPr>
          <a:xfrm>
            <a:off x="0" y="4791600"/>
            <a:ext cx="1460500" cy="1473200"/>
          </a:xfrm>
          <a:prstGeom prst="rect">
            <a:avLst/>
          </a:prstGeom>
        </p:spPr>
      </p:pic>
      <p:sp>
        <p:nvSpPr>
          <p:cNvPr id="7170" name="Rectangle 2"/>
          <p:cNvSpPr>
            <a:spLocks noGrp="1" noChangeArrowheads="1"/>
          </p:cNvSpPr>
          <p:nvPr>
            <p:ph type="ctrTitle" hasCustomPrompt="1"/>
          </p:nvPr>
        </p:nvSpPr>
        <p:spPr>
          <a:xfrm>
            <a:off x="1271589" y="2708920"/>
            <a:ext cx="10296524" cy="1611080"/>
          </a:xfrm>
        </p:spPr>
        <p:txBody>
          <a:bodyPr bIns="0"/>
          <a:lstStyle>
            <a:lvl1pPr>
              <a:lnSpc>
                <a:spcPct val="100000"/>
              </a:lnSpc>
              <a:defRPr sz="4800">
                <a:solidFill>
                  <a:schemeClr val="bg1"/>
                </a:solidFill>
              </a:defRPr>
            </a:lvl1pPr>
          </a:lstStyle>
          <a:p>
            <a:pPr lvl="0"/>
            <a:r>
              <a:rPr lang="de-DE" altLang="de-DE" noProof="0" dirty="0"/>
              <a:t>Vielen Dank für </a:t>
            </a:r>
            <a:br>
              <a:rPr lang="de-DE" altLang="de-DE" noProof="0" dirty="0"/>
            </a:br>
            <a:r>
              <a:rPr lang="de-DE" altLang="de-DE" noProof="0" dirty="0"/>
              <a:t>Ihre Aufmerksamkeit!</a:t>
            </a:r>
          </a:p>
        </p:txBody>
      </p:sp>
      <p:pic>
        <p:nvPicPr>
          <p:cNvPr id="17" name="Bild 4">
            <a:extLst>
              <a:ext uri="{FF2B5EF4-FFF2-40B4-BE49-F238E27FC236}">
                <a16:creationId xmlns:a16="http://schemas.microsoft.com/office/drawing/2014/main" id="{1A7BB69A-DE24-854F-8E18-39EE71CB7B8F}"/>
              </a:ext>
            </a:extLst>
          </p:cNvPr>
          <p:cNvPicPr preferRelativeResize="0">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90314" y="180000"/>
            <a:ext cx="2619314" cy="518676"/>
          </a:xfrm>
          <a:prstGeom prst="rect">
            <a:avLst/>
          </a:prstGeom>
          <a:noFill/>
          <a:ln>
            <a:noFill/>
          </a:ln>
        </p:spPr>
      </p:pic>
      <p:sp>
        <p:nvSpPr>
          <p:cNvPr id="9" name="Datumsplatzhalter 1">
            <a:extLst>
              <a:ext uri="{FF2B5EF4-FFF2-40B4-BE49-F238E27FC236}">
                <a16:creationId xmlns:a16="http://schemas.microsoft.com/office/drawing/2014/main" id="{DF22E1B9-BFBC-3E48-BE66-DD659F70C349}"/>
              </a:ext>
            </a:extLst>
          </p:cNvPr>
          <p:cNvSpPr>
            <a:spLocks noGrp="1"/>
          </p:cNvSpPr>
          <p:nvPr>
            <p:ph type="dt" sz="half" idx="2"/>
          </p:nvPr>
        </p:nvSpPr>
        <p:spPr>
          <a:xfrm>
            <a:off x="1847528" y="6305433"/>
            <a:ext cx="723974" cy="220414"/>
          </a:xfrm>
          <a:prstGeom prst="rect">
            <a:avLst/>
          </a:prstGeom>
        </p:spPr>
        <p:txBody>
          <a:bodyPr vert="horz" wrap="none" lIns="0" tIns="0" rIns="0" bIns="0" rtlCol="0" anchor="t" anchorCtr="0">
            <a:noAutofit/>
          </a:bodyPr>
          <a:lstStyle>
            <a:lvl1pPr algn="l">
              <a:lnSpc>
                <a:spcPct val="100000"/>
              </a:lnSpc>
              <a:defRPr sz="1200">
                <a:solidFill>
                  <a:schemeClr val="tx2"/>
                </a:solidFill>
              </a:defRPr>
            </a:lvl1pPr>
          </a:lstStyle>
          <a:p>
            <a:fld id="{C0E551B2-45B2-4112-9512-EEE5E6BA45A6}" type="datetime1">
              <a:rPr lang="de-DE" smtClean="0"/>
              <a:t>08.06.2021</a:t>
            </a:fld>
            <a:endParaRPr lang="de-DE" dirty="0"/>
          </a:p>
        </p:txBody>
      </p:sp>
    </p:spTree>
    <p:extLst>
      <p:ext uri="{BB962C8B-B14F-4D97-AF65-F5344CB8AC3E}">
        <p14:creationId xmlns:p14="http://schemas.microsoft.com/office/powerpoint/2010/main" val="2769774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988973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folie 3">
    <p:spTree>
      <p:nvGrpSpPr>
        <p:cNvPr id="1" name=""/>
        <p:cNvGrpSpPr/>
        <p:nvPr/>
      </p:nvGrpSpPr>
      <p:grpSpPr>
        <a:xfrm>
          <a:off x="0" y="0"/>
          <a:ext cx="0" cy="0"/>
          <a:chOff x="0" y="0"/>
          <a:chExt cx="0" cy="0"/>
        </a:xfrm>
      </p:grpSpPr>
      <p:sp>
        <p:nvSpPr>
          <p:cNvPr id="7170" name="Rectangle 2"/>
          <p:cNvSpPr>
            <a:spLocks noGrp="1" noChangeArrowheads="1"/>
          </p:cNvSpPr>
          <p:nvPr>
            <p:ph type="ctrTitle" hasCustomPrompt="1"/>
          </p:nvPr>
        </p:nvSpPr>
        <p:spPr>
          <a:xfrm>
            <a:off x="1278000" y="2748600"/>
            <a:ext cx="10290113" cy="2241168"/>
          </a:xfrm>
        </p:spPr>
        <p:txBody>
          <a:bodyPr bIns="0"/>
          <a:lstStyle>
            <a:lvl1pPr>
              <a:lnSpc>
                <a:spcPct val="100000"/>
              </a:lnSpc>
              <a:defRPr sz="3700">
                <a:solidFill>
                  <a:schemeClr val="bg1"/>
                </a:solidFill>
              </a:defRPr>
            </a:lvl1pPr>
          </a:lstStyle>
          <a:p>
            <a:pPr lvl="0"/>
            <a:r>
              <a:rPr lang="de-DE" altLang="de-DE" noProof="0" dirty="0"/>
              <a:t>Falls das Präsentationsthema etwas</a:t>
            </a:r>
            <a:br>
              <a:rPr lang="de-DE" altLang="de-DE" noProof="0" dirty="0"/>
            </a:br>
            <a:r>
              <a:rPr lang="de-DE" altLang="de-DE" noProof="0" dirty="0"/>
              <a:t>länger ist, kann die Schriftgröße bis</a:t>
            </a:r>
            <a:br>
              <a:rPr lang="de-DE" altLang="de-DE" noProof="0" dirty="0"/>
            </a:br>
            <a:r>
              <a:rPr lang="de-DE" altLang="de-DE" noProof="0" dirty="0"/>
              <a:t>auf 37 </a:t>
            </a:r>
            <a:r>
              <a:rPr lang="de-DE" altLang="de-DE" noProof="0" dirty="0" err="1"/>
              <a:t>pt</a:t>
            </a:r>
            <a:r>
              <a:rPr lang="de-DE" altLang="de-DE" noProof="0" dirty="0"/>
              <a:t> verkleinert werden</a:t>
            </a:r>
          </a:p>
        </p:txBody>
      </p:sp>
      <p:sp>
        <p:nvSpPr>
          <p:cNvPr id="8" name="Bildplatzhalter 3">
            <a:extLst>
              <a:ext uri="{FF2B5EF4-FFF2-40B4-BE49-F238E27FC236}">
                <a16:creationId xmlns:a16="http://schemas.microsoft.com/office/drawing/2014/main" id="{6D56FE6E-C33A-4D49-9160-09D5585FE312}"/>
              </a:ext>
            </a:extLst>
          </p:cNvPr>
          <p:cNvSpPr>
            <a:spLocks noGrp="1"/>
          </p:cNvSpPr>
          <p:nvPr>
            <p:ph type="pic" sz="quarter" idx="12"/>
          </p:nvPr>
        </p:nvSpPr>
        <p:spPr>
          <a:xfrm>
            <a:off x="180000" y="259200"/>
            <a:ext cx="3229200" cy="1080000"/>
          </a:xfrm>
        </p:spPr>
        <p:txBody>
          <a:bodyPr anchor="ctr" anchorCtr="0">
            <a:normAutofit/>
          </a:bodyPr>
          <a:lstStyle>
            <a:lvl1pPr algn="ctr">
              <a:defRPr sz="1200"/>
            </a:lvl1pPr>
          </a:lstStyle>
          <a:p>
            <a:r>
              <a:rPr lang="sl-SI" smtClean="0"/>
              <a:t>Kliknite ikono, če želite dodati sliko</a:t>
            </a:r>
            <a:endParaRPr lang="de-DE" dirty="0"/>
          </a:p>
        </p:txBody>
      </p:sp>
      <p:pic>
        <p:nvPicPr>
          <p:cNvPr id="10" name="Bild 4">
            <a:extLst>
              <a:ext uri="{FF2B5EF4-FFF2-40B4-BE49-F238E27FC236}">
                <a16:creationId xmlns:a16="http://schemas.microsoft.com/office/drawing/2014/main" id="{710F61C5-42F3-9D4B-B2CE-D525FEE00FB4}"/>
              </a:ext>
            </a:extLst>
          </p:cNvPr>
          <p:cNvPicPr preferRelativeResize="0">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390314" y="180000"/>
            <a:ext cx="2619314" cy="518676"/>
          </a:xfrm>
          <a:prstGeom prst="rect">
            <a:avLst/>
          </a:prstGeom>
          <a:noFill/>
          <a:ln>
            <a:noFill/>
          </a:ln>
        </p:spPr>
      </p:pic>
      <p:sp>
        <p:nvSpPr>
          <p:cNvPr id="3" name="Textfeld 2">
            <a:extLst>
              <a:ext uri="{FF2B5EF4-FFF2-40B4-BE49-F238E27FC236}">
                <a16:creationId xmlns:a16="http://schemas.microsoft.com/office/drawing/2014/main" id="{074B4E99-25ED-7847-A5DE-1AE7E21E012F}"/>
              </a:ext>
            </a:extLst>
          </p:cNvPr>
          <p:cNvSpPr txBox="1"/>
          <p:nvPr userDrawn="1"/>
        </p:nvSpPr>
        <p:spPr>
          <a:xfrm>
            <a:off x="-1186405" y="486137"/>
            <a:ext cx="0" cy="0"/>
          </a:xfrm>
          <a:prstGeom prst="rect">
            <a:avLst/>
          </a:prstGeom>
          <a:noFill/>
        </p:spPr>
        <p:txBody>
          <a:bodyPr wrap="none" lIns="0" tIns="0" rIns="0" bIns="0" rtlCol="0">
            <a:noAutofit/>
          </a:bodyPr>
          <a:lstStyle/>
          <a:p>
            <a:pPr algn="l">
              <a:buClr>
                <a:schemeClr val="tx1"/>
              </a:buClr>
              <a:buSzPct val="101000"/>
            </a:pPr>
            <a:endParaRPr lang="de-DE" sz="1800" dirty="0"/>
          </a:p>
        </p:txBody>
      </p:sp>
      <p:sp>
        <p:nvSpPr>
          <p:cNvPr id="9" name="Textplatzhalter 2">
            <a:extLst>
              <a:ext uri="{FF2B5EF4-FFF2-40B4-BE49-F238E27FC236}">
                <a16:creationId xmlns:a16="http://schemas.microsoft.com/office/drawing/2014/main" id="{3904D40F-B059-5442-A2E8-CAA9B5462666}"/>
              </a:ext>
            </a:extLst>
          </p:cNvPr>
          <p:cNvSpPr>
            <a:spLocks noGrp="1"/>
          </p:cNvSpPr>
          <p:nvPr>
            <p:ph type="body" sz="quarter" idx="14" hasCustomPrompt="1"/>
          </p:nvPr>
        </p:nvSpPr>
        <p:spPr>
          <a:xfrm>
            <a:off x="623888" y="6525846"/>
            <a:ext cx="5472112" cy="341313"/>
          </a:xfrm>
        </p:spPr>
        <p:txBody>
          <a:bodyPr/>
          <a:lstStyle>
            <a:lvl1pPr>
              <a:defRPr sz="1200" b="1">
                <a:solidFill>
                  <a:schemeClr val="tx2"/>
                </a:solidFill>
              </a:defRPr>
            </a:lvl1pPr>
          </a:lstStyle>
          <a:p>
            <a:r>
              <a:rPr lang="de-DE" altLang="de-DE" dirty="0"/>
              <a:t>Funktionsstelle 1 / Funktionsstelle 2 Name 1, Name 2</a:t>
            </a:r>
          </a:p>
        </p:txBody>
      </p:sp>
      <p:sp>
        <p:nvSpPr>
          <p:cNvPr id="13" name="Datumsplatzhalter 1">
            <a:extLst>
              <a:ext uri="{FF2B5EF4-FFF2-40B4-BE49-F238E27FC236}">
                <a16:creationId xmlns:a16="http://schemas.microsoft.com/office/drawing/2014/main" id="{34421869-F3BB-5749-83C6-74F9CE9CC1E5}"/>
              </a:ext>
            </a:extLst>
          </p:cNvPr>
          <p:cNvSpPr>
            <a:spLocks noGrp="1"/>
          </p:cNvSpPr>
          <p:nvPr>
            <p:ph type="dt" sz="half" idx="2"/>
          </p:nvPr>
        </p:nvSpPr>
        <p:spPr>
          <a:xfrm>
            <a:off x="1847528" y="6305433"/>
            <a:ext cx="723974" cy="220414"/>
          </a:xfrm>
          <a:prstGeom prst="rect">
            <a:avLst/>
          </a:prstGeom>
        </p:spPr>
        <p:txBody>
          <a:bodyPr vert="horz" wrap="none" lIns="0" tIns="0" rIns="0" bIns="0" rtlCol="0" anchor="t" anchorCtr="0">
            <a:noAutofit/>
          </a:bodyPr>
          <a:lstStyle>
            <a:lvl1pPr algn="l">
              <a:lnSpc>
                <a:spcPct val="100000"/>
              </a:lnSpc>
              <a:defRPr sz="1200">
                <a:solidFill>
                  <a:schemeClr val="tx2"/>
                </a:solidFill>
              </a:defRPr>
            </a:lvl1pPr>
          </a:lstStyle>
          <a:p>
            <a:fld id="{30430963-396D-4113-A031-D131A5B101C2}" type="datetime1">
              <a:rPr lang="de-DE" smtClean="0"/>
              <a:t>08.06.2021</a:t>
            </a:fld>
            <a:endParaRPr lang="de-DE" dirty="0"/>
          </a:p>
        </p:txBody>
      </p:sp>
      <p:sp>
        <p:nvSpPr>
          <p:cNvPr id="2" name="Fußzeilenplatzhalter 1">
            <a:extLst>
              <a:ext uri="{FF2B5EF4-FFF2-40B4-BE49-F238E27FC236}">
                <a16:creationId xmlns:a16="http://schemas.microsoft.com/office/drawing/2014/main" id="{B5430655-1D2B-A34C-81A3-B34B74FF9C7E}"/>
              </a:ext>
            </a:extLst>
          </p:cNvPr>
          <p:cNvSpPr>
            <a:spLocks noGrp="1"/>
          </p:cNvSpPr>
          <p:nvPr>
            <p:ph type="ftr" sz="quarter" idx="15"/>
          </p:nvPr>
        </p:nvSpPr>
        <p:spPr/>
        <p:txBody>
          <a:bodyPr/>
          <a:lstStyle/>
          <a:p>
            <a:r>
              <a:rPr lang="de-DE" altLang="de-DE" smtClean="0"/>
              <a:t>Kurztitel</a:t>
            </a:r>
            <a:endParaRPr lang="de-DE" altLang="de-DE" dirty="0"/>
          </a:p>
        </p:txBody>
      </p:sp>
    </p:spTree>
    <p:extLst>
      <p:ext uri="{BB962C8B-B14F-4D97-AF65-F5344CB8AC3E}">
        <p14:creationId xmlns:p14="http://schemas.microsoft.com/office/powerpoint/2010/main" val="10742397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elfolie 4">
    <p:spTree>
      <p:nvGrpSpPr>
        <p:cNvPr id="1" name=""/>
        <p:cNvGrpSpPr/>
        <p:nvPr/>
      </p:nvGrpSpPr>
      <p:grpSpPr>
        <a:xfrm>
          <a:off x="0" y="0"/>
          <a:ext cx="0" cy="0"/>
          <a:chOff x="0" y="0"/>
          <a:chExt cx="0" cy="0"/>
        </a:xfrm>
      </p:grpSpPr>
      <p:sp>
        <p:nvSpPr>
          <p:cNvPr id="9" name="Bildplatzhalter 7"/>
          <p:cNvSpPr>
            <a:spLocks noGrp="1"/>
          </p:cNvSpPr>
          <p:nvPr>
            <p:ph type="pic" sz="quarter" idx="12" hasCustomPrompt="1"/>
          </p:nvPr>
        </p:nvSpPr>
        <p:spPr>
          <a:xfrm>
            <a:off x="180000" y="980728"/>
            <a:ext cx="11833200" cy="5040560"/>
          </a:xfrm>
          <a:solidFill>
            <a:schemeClr val="bg2"/>
          </a:solidFill>
        </p:spPr>
        <p:txBody>
          <a:bodyPr anchor="t" anchorCtr="0"/>
          <a:lstStyle>
            <a:lvl1pPr algn="l">
              <a:defRPr/>
            </a:lvl1pPr>
          </a:lstStyle>
          <a:p>
            <a:r>
              <a:rPr lang="de-DE" dirty="0"/>
              <a:t>Bild auf Platzhalter ziehen oder durch Klicken auf Symbol hinzufügen</a:t>
            </a:r>
          </a:p>
        </p:txBody>
      </p:sp>
      <p:sp>
        <p:nvSpPr>
          <p:cNvPr id="4" name="Bildplatzhalter 3">
            <a:extLst>
              <a:ext uri="{FF2B5EF4-FFF2-40B4-BE49-F238E27FC236}">
                <a16:creationId xmlns:a16="http://schemas.microsoft.com/office/drawing/2014/main" id="{B165A349-616A-DB4B-9492-0406BBC9AF2B}"/>
              </a:ext>
            </a:extLst>
          </p:cNvPr>
          <p:cNvSpPr>
            <a:spLocks noGrp="1"/>
          </p:cNvSpPr>
          <p:nvPr>
            <p:ph type="pic" sz="quarter" idx="15"/>
          </p:nvPr>
        </p:nvSpPr>
        <p:spPr>
          <a:xfrm>
            <a:off x="1127125" y="2664974"/>
            <a:ext cx="8209235" cy="764099"/>
          </a:xfrm>
          <a:solidFill>
            <a:schemeClr val="tx2"/>
          </a:solidFill>
        </p:spPr>
        <p:txBody>
          <a:bodyPr/>
          <a:lstStyle>
            <a:lvl1pPr>
              <a:defRPr sz="800">
                <a:solidFill>
                  <a:schemeClr val="tx2"/>
                </a:solidFill>
              </a:defRPr>
            </a:lvl1pPr>
          </a:lstStyle>
          <a:p>
            <a:r>
              <a:rPr lang="sl-SI" smtClean="0"/>
              <a:t>Kliknite ikono, če želite dodati sliko</a:t>
            </a:r>
            <a:endParaRPr lang="de-DE" dirty="0"/>
          </a:p>
        </p:txBody>
      </p:sp>
      <p:sp>
        <p:nvSpPr>
          <p:cNvPr id="11" name="Bildplatzhalter 3">
            <a:extLst>
              <a:ext uri="{FF2B5EF4-FFF2-40B4-BE49-F238E27FC236}">
                <a16:creationId xmlns:a16="http://schemas.microsoft.com/office/drawing/2014/main" id="{BC509772-7CC8-444D-A50B-EEA714F731C9}"/>
              </a:ext>
            </a:extLst>
          </p:cNvPr>
          <p:cNvSpPr>
            <a:spLocks noGrp="1"/>
          </p:cNvSpPr>
          <p:nvPr>
            <p:ph type="pic" sz="quarter" idx="16"/>
          </p:nvPr>
        </p:nvSpPr>
        <p:spPr>
          <a:xfrm>
            <a:off x="1127125" y="3385503"/>
            <a:ext cx="8785299" cy="835658"/>
          </a:xfrm>
          <a:solidFill>
            <a:schemeClr val="tx2"/>
          </a:solidFill>
        </p:spPr>
        <p:txBody>
          <a:bodyPr/>
          <a:lstStyle>
            <a:lvl1pPr>
              <a:defRPr sz="800">
                <a:solidFill>
                  <a:schemeClr val="tx2"/>
                </a:solidFill>
              </a:defRPr>
            </a:lvl1pPr>
          </a:lstStyle>
          <a:p>
            <a:r>
              <a:rPr lang="sl-SI" smtClean="0"/>
              <a:t>Kliknite ikono, če želite dodati sliko</a:t>
            </a:r>
            <a:endParaRPr lang="de-DE" dirty="0"/>
          </a:p>
        </p:txBody>
      </p:sp>
      <p:sp>
        <p:nvSpPr>
          <p:cNvPr id="13" name="Bildplatzhalter 3">
            <a:extLst>
              <a:ext uri="{FF2B5EF4-FFF2-40B4-BE49-F238E27FC236}">
                <a16:creationId xmlns:a16="http://schemas.microsoft.com/office/drawing/2014/main" id="{63346F26-7364-9846-A49E-B59771CCA9CE}"/>
              </a:ext>
            </a:extLst>
          </p:cNvPr>
          <p:cNvSpPr>
            <a:spLocks noGrp="1"/>
          </p:cNvSpPr>
          <p:nvPr>
            <p:ph type="pic" sz="quarter" idx="17"/>
          </p:nvPr>
        </p:nvSpPr>
        <p:spPr>
          <a:xfrm>
            <a:off x="1127125" y="4193025"/>
            <a:ext cx="2592611" cy="764099"/>
          </a:xfrm>
          <a:solidFill>
            <a:schemeClr val="tx2"/>
          </a:solidFill>
        </p:spPr>
        <p:txBody>
          <a:bodyPr/>
          <a:lstStyle>
            <a:lvl1pPr>
              <a:defRPr sz="800">
                <a:solidFill>
                  <a:schemeClr val="tx2"/>
                </a:solidFill>
              </a:defRPr>
            </a:lvl1pPr>
          </a:lstStyle>
          <a:p>
            <a:r>
              <a:rPr lang="sl-SI" smtClean="0"/>
              <a:t>Kliknite ikono, če želite dodati sliko</a:t>
            </a:r>
            <a:endParaRPr lang="de-DE" dirty="0"/>
          </a:p>
        </p:txBody>
      </p:sp>
      <p:sp>
        <p:nvSpPr>
          <p:cNvPr id="7170" name="Rectangle 2"/>
          <p:cNvSpPr>
            <a:spLocks noGrp="1" noChangeArrowheads="1"/>
          </p:cNvSpPr>
          <p:nvPr>
            <p:ph type="ctrTitle" hasCustomPrompt="1"/>
          </p:nvPr>
        </p:nvSpPr>
        <p:spPr>
          <a:xfrm>
            <a:off x="1271589" y="2708993"/>
            <a:ext cx="8496820" cy="2160240"/>
          </a:xfrm>
        </p:spPr>
        <p:txBody>
          <a:bodyPr bIns="0"/>
          <a:lstStyle>
            <a:lvl1pPr>
              <a:lnSpc>
                <a:spcPct val="100000"/>
              </a:lnSpc>
              <a:defRPr sz="4800">
                <a:solidFill>
                  <a:schemeClr val="bg1"/>
                </a:solidFill>
              </a:defRPr>
            </a:lvl1pPr>
          </a:lstStyle>
          <a:p>
            <a:pPr lvl="0"/>
            <a:r>
              <a:rPr lang="de-DE" altLang="de-DE" noProof="0" dirty="0"/>
              <a:t>Alternativ kann das Thema</a:t>
            </a:r>
            <a:br>
              <a:rPr lang="de-DE" altLang="de-DE" noProof="0" dirty="0"/>
            </a:br>
            <a:r>
              <a:rPr lang="de-DE" altLang="de-DE" noProof="0" dirty="0"/>
              <a:t>auch auf einem Bild platziert</a:t>
            </a:r>
            <a:br>
              <a:rPr lang="de-DE" altLang="de-DE" noProof="0" dirty="0"/>
            </a:br>
            <a:r>
              <a:rPr lang="de-DE" altLang="de-DE" noProof="0" dirty="0"/>
              <a:t>werden</a:t>
            </a:r>
          </a:p>
        </p:txBody>
      </p:sp>
      <p:sp>
        <p:nvSpPr>
          <p:cNvPr id="8" name="Bildplatzhalter 3">
            <a:extLst>
              <a:ext uri="{FF2B5EF4-FFF2-40B4-BE49-F238E27FC236}">
                <a16:creationId xmlns:a16="http://schemas.microsoft.com/office/drawing/2014/main" id="{E60AB4EC-A61D-7E44-BBBD-22FA6AEE902C}"/>
              </a:ext>
            </a:extLst>
          </p:cNvPr>
          <p:cNvSpPr>
            <a:spLocks noGrp="1"/>
          </p:cNvSpPr>
          <p:nvPr>
            <p:ph type="pic" sz="quarter" idx="14"/>
          </p:nvPr>
        </p:nvSpPr>
        <p:spPr>
          <a:xfrm>
            <a:off x="182372" y="260713"/>
            <a:ext cx="3229200" cy="360000"/>
          </a:xfrm>
        </p:spPr>
        <p:txBody>
          <a:bodyPr anchor="ctr" anchorCtr="0">
            <a:normAutofit/>
          </a:bodyPr>
          <a:lstStyle>
            <a:lvl1pPr algn="ctr">
              <a:defRPr sz="1200"/>
            </a:lvl1pPr>
          </a:lstStyle>
          <a:p>
            <a:r>
              <a:rPr lang="sl-SI" smtClean="0"/>
              <a:t>Kliknite ikono, če želite dodati sliko</a:t>
            </a:r>
            <a:endParaRPr lang="de-DE" dirty="0"/>
          </a:p>
        </p:txBody>
      </p:sp>
      <p:pic>
        <p:nvPicPr>
          <p:cNvPr id="12" name="Bild 4">
            <a:extLst>
              <a:ext uri="{FF2B5EF4-FFF2-40B4-BE49-F238E27FC236}">
                <a16:creationId xmlns:a16="http://schemas.microsoft.com/office/drawing/2014/main" id="{CE20E8C2-7090-8A4B-B786-018CDB96D652}"/>
              </a:ext>
            </a:extLst>
          </p:cNvPr>
          <p:cNvPicPr preferRelativeResize="0">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390314" y="180000"/>
            <a:ext cx="2619314" cy="518676"/>
          </a:xfrm>
          <a:prstGeom prst="rect">
            <a:avLst/>
          </a:prstGeom>
          <a:noFill/>
          <a:ln>
            <a:noFill/>
          </a:ln>
        </p:spPr>
      </p:pic>
      <p:sp>
        <p:nvSpPr>
          <p:cNvPr id="16" name="Textplatzhalter 2">
            <a:extLst>
              <a:ext uri="{FF2B5EF4-FFF2-40B4-BE49-F238E27FC236}">
                <a16:creationId xmlns:a16="http://schemas.microsoft.com/office/drawing/2014/main" id="{7C711BD1-9D01-3C46-B97B-7D889D2D8A1E}"/>
              </a:ext>
            </a:extLst>
          </p:cNvPr>
          <p:cNvSpPr>
            <a:spLocks noGrp="1"/>
          </p:cNvSpPr>
          <p:nvPr>
            <p:ph type="body" sz="quarter" idx="18" hasCustomPrompt="1"/>
          </p:nvPr>
        </p:nvSpPr>
        <p:spPr>
          <a:xfrm>
            <a:off x="623888" y="6525846"/>
            <a:ext cx="5472112" cy="341313"/>
          </a:xfrm>
        </p:spPr>
        <p:txBody>
          <a:bodyPr/>
          <a:lstStyle>
            <a:lvl1pPr>
              <a:defRPr sz="1200" b="1">
                <a:solidFill>
                  <a:schemeClr val="tx2"/>
                </a:solidFill>
              </a:defRPr>
            </a:lvl1pPr>
          </a:lstStyle>
          <a:p>
            <a:r>
              <a:rPr lang="de-DE" altLang="de-DE" dirty="0"/>
              <a:t>Funktionsstelle 1 / Funktionsstelle 2 Name 1, Name 2</a:t>
            </a:r>
          </a:p>
        </p:txBody>
      </p:sp>
      <p:sp>
        <p:nvSpPr>
          <p:cNvPr id="15" name="Datumsplatzhalter 1">
            <a:extLst>
              <a:ext uri="{FF2B5EF4-FFF2-40B4-BE49-F238E27FC236}">
                <a16:creationId xmlns:a16="http://schemas.microsoft.com/office/drawing/2014/main" id="{4D3939C6-967C-1A4A-89C0-3717F5D51889}"/>
              </a:ext>
            </a:extLst>
          </p:cNvPr>
          <p:cNvSpPr>
            <a:spLocks noGrp="1"/>
          </p:cNvSpPr>
          <p:nvPr>
            <p:ph type="dt" sz="half" idx="2"/>
          </p:nvPr>
        </p:nvSpPr>
        <p:spPr>
          <a:xfrm>
            <a:off x="1847528" y="6305433"/>
            <a:ext cx="723974" cy="220414"/>
          </a:xfrm>
          <a:prstGeom prst="rect">
            <a:avLst/>
          </a:prstGeom>
        </p:spPr>
        <p:txBody>
          <a:bodyPr vert="horz" wrap="none" lIns="0" tIns="0" rIns="0" bIns="0" rtlCol="0" anchor="t" anchorCtr="0">
            <a:noAutofit/>
          </a:bodyPr>
          <a:lstStyle>
            <a:lvl1pPr algn="l">
              <a:lnSpc>
                <a:spcPct val="100000"/>
              </a:lnSpc>
              <a:defRPr sz="1200">
                <a:solidFill>
                  <a:schemeClr val="tx2"/>
                </a:solidFill>
              </a:defRPr>
            </a:lvl1pPr>
          </a:lstStyle>
          <a:p>
            <a:fld id="{BC7F4D29-F09B-4EED-8884-C18D987BB7AC}" type="datetime1">
              <a:rPr lang="de-DE" smtClean="0"/>
              <a:t>08.06.2021</a:t>
            </a:fld>
            <a:endParaRPr lang="de-DE" dirty="0"/>
          </a:p>
        </p:txBody>
      </p:sp>
      <p:sp>
        <p:nvSpPr>
          <p:cNvPr id="2" name="Fußzeilenplatzhalter 1">
            <a:extLst>
              <a:ext uri="{FF2B5EF4-FFF2-40B4-BE49-F238E27FC236}">
                <a16:creationId xmlns:a16="http://schemas.microsoft.com/office/drawing/2014/main" id="{18A519C3-CD7D-9647-99E4-E10690400C0D}"/>
              </a:ext>
            </a:extLst>
          </p:cNvPr>
          <p:cNvSpPr>
            <a:spLocks noGrp="1"/>
          </p:cNvSpPr>
          <p:nvPr>
            <p:ph type="ftr" sz="quarter" idx="19"/>
          </p:nvPr>
        </p:nvSpPr>
        <p:spPr/>
        <p:txBody>
          <a:bodyPr/>
          <a:lstStyle/>
          <a:p>
            <a:r>
              <a:rPr lang="de-DE" altLang="de-DE" smtClean="0"/>
              <a:t>Kurztitel</a:t>
            </a:r>
            <a:endParaRPr lang="de-DE" altLang="de-DE" dirty="0"/>
          </a:p>
        </p:txBody>
      </p:sp>
    </p:spTree>
    <p:extLst>
      <p:ext uri="{BB962C8B-B14F-4D97-AF65-F5344CB8AC3E}">
        <p14:creationId xmlns:p14="http://schemas.microsoft.com/office/powerpoint/2010/main" val="16207275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elfolie 5">
    <p:spTree>
      <p:nvGrpSpPr>
        <p:cNvPr id="1" name=""/>
        <p:cNvGrpSpPr/>
        <p:nvPr/>
      </p:nvGrpSpPr>
      <p:grpSpPr>
        <a:xfrm>
          <a:off x="0" y="0"/>
          <a:ext cx="0" cy="0"/>
          <a:chOff x="0" y="0"/>
          <a:chExt cx="0" cy="0"/>
        </a:xfrm>
      </p:grpSpPr>
      <p:sp>
        <p:nvSpPr>
          <p:cNvPr id="3" name="Rechteck 2">
            <a:extLst>
              <a:ext uri="{FF2B5EF4-FFF2-40B4-BE49-F238E27FC236}">
                <a16:creationId xmlns:a16="http://schemas.microsoft.com/office/drawing/2014/main" id="{E378049D-9675-354E-98A8-E2E2EF5C5723}"/>
              </a:ext>
            </a:extLst>
          </p:cNvPr>
          <p:cNvSpPr/>
          <p:nvPr userDrawn="1"/>
        </p:nvSpPr>
        <p:spPr bwMode="auto">
          <a:xfrm>
            <a:off x="180000" y="980728"/>
            <a:ext cx="11833200" cy="5040560"/>
          </a:xfrm>
          <a:prstGeom prst="rect">
            <a:avLst/>
          </a:prstGeom>
          <a:solidFill>
            <a:schemeClr val="tx2"/>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10000"/>
              </a:lnSpc>
              <a:spcBef>
                <a:spcPct val="0"/>
              </a:spcBef>
              <a:spcAft>
                <a:spcPct val="0"/>
              </a:spcAft>
              <a:buClrTx/>
              <a:buSzTx/>
              <a:buFontTx/>
              <a:buNone/>
              <a:tabLst/>
            </a:pPr>
            <a:endParaRPr kumimoji="0" lang="de-DE" sz="1600" b="0" i="0" u="none" strike="noStrike" cap="none" normalizeH="0" baseline="0" dirty="0">
              <a:ln>
                <a:noFill/>
              </a:ln>
              <a:solidFill>
                <a:schemeClr val="tx1"/>
              </a:solidFill>
              <a:effectLst/>
              <a:latin typeface="Arial" pitchFamily="34" charset="0"/>
              <a:cs typeface="Arial" pitchFamily="34" charset="0"/>
            </a:endParaRPr>
          </a:p>
        </p:txBody>
      </p:sp>
      <p:sp>
        <p:nvSpPr>
          <p:cNvPr id="8" name="Bildplatzhalter 3">
            <a:extLst>
              <a:ext uri="{FF2B5EF4-FFF2-40B4-BE49-F238E27FC236}">
                <a16:creationId xmlns:a16="http://schemas.microsoft.com/office/drawing/2014/main" id="{E60AB4EC-A61D-7E44-BBBD-22FA6AEE902C}"/>
              </a:ext>
            </a:extLst>
          </p:cNvPr>
          <p:cNvSpPr>
            <a:spLocks noGrp="1"/>
          </p:cNvSpPr>
          <p:nvPr>
            <p:ph type="pic" sz="quarter" idx="14"/>
          </p:nvPr>
        </p:nvSpPr>
        <p:spPr>
          <a:xfrm>
            <a:off x="180000" y="259200"/>
            <a:ext cx="3229200" cy="360000"/>
          </a:xfrm>
        </p:spPr>
        <p:txBody>
          <a:bodyPr anchor="ctr" anchorCtr="0">
            <a:normAutofit/>
          </a:bodyPr>
          <a:lstStyle>
            <a:lvl1pPr algn="ctr">
              <a:defRPr sz="1200"/>
            </a:lvl1pPr>
          </a:lstStyle>
          <a:p>
            <a:r>
              <a:rPr lang="sl-SI" smtClean="0"/>
              <a:t>Kliknite ikono, če želite dodati sliko</a:t>
            </a:r>
            <a:endParaRPr lang="de-DE" dirty="0"/>
          </a:p>
        </p:txBody>
      </p:sp>
      <p:pic>
        <p:nvPicPr>
          <p:cNvPr id="12" name="Grafik 11">
            <a:extLst>
              <a:ext uri="{FF2B5EF4-FFF2-40B4-BE49-F238E27FC236}">
                <a16:creationId xmlns:a16="http://schemas.microsoft.com/office/drawing/2014/main" id="{F78F9B3B-3606-3840-9DEC-AD6DDEABE3B2}"/>
              </a:ext>
            </a:extLst>
          </p:cNvPr>
          <p:cNvPicPr>
            <a:picLocks noChangeAspect="1"/>
          </p:cNvPicPr>
          <p:nvPr userDrawn="1"/>
        </p:nvPicPr>
        <p:blipFill>
          <a:blip r:embed="rId2"/>
          <a:stretch>
            <a:fillRect/>
          </a:stretch>
        </p:blipFill>
        <p:spPr>
          <a:xfrm>
            <a:off x="0" y="4791600"/>
            <a:ext cx="1460500" cy="1473200"/>
          </a:xfrm>
          <a:prstGeom prst="rect">
            <a:avLst/>
          </a:prstGeom>
        </p:spPr>
      </p:pic>
      <p:sp>
        <p:nvSpPr>
          <p:cNvPr id="7170" name="Rectangle 2"/>
          <p:cNvSpPr>
            <a:spLocks noGrp="1" noChangeArrowheads="1"/>
          </p:cNvSpPr>
          <p:nvPr>
            <p:ph type="ctrTitle" hasCustomPrompt="1"/>
          </p:nvPr>
        </p:nvSpPr>
        <p:spPr>
          <a:xfrm>
            <a:off x="1260000" y="2708920"/>
            <a:ext cx="10296524" cy="1611080"/>
          </a:xfrm>
        </p:spPr>
        <p:txBody>
          <a:bodyPr bIns="0"/>
          <a:lstStyle>
            <a:lvl1pPr>
              <a:lnSpc>
                <a:spcPct val="100000"/>
              </a:lnSpc>
              <a:defRPr sz="4800">
                <a:solidFill>
                  <a:schemeClr val="bg1"/>
                </a:solidFill>
              </a:defRPr>
            </a:lvl1pPr>
          </a:lstStyle>
          <a:p>
            <a:pPr lvl="0"/>
            <a:r>
              <a:rPr lang="de-DE" altLang="de-DE" noProof="0" dirty="0"/>
              <a:t>Das Thema kann auch auf SI-Blau präsentiert werden</a:t>
            </a:r>
          </a:p>
        </p:txBody>
      </p:sp>
      <p:sp>
        <p:nvSpPr>
          <p:cNvPr id="10" name="Textplatzhalter 9">
            <a:extLst>
              <a:ext uri="{FF2B5EF4-FFF2-40B4-BE49-F238E27FC236}">
                <a16:creationId xmlns:a16="http://schemas.microsoft.com/office/drawing/2014/main" id="{E3853D30-887D-7F40-9EE3-FEC101FDA995}"/>
              </a:ext>
            </a:extLst>
          </p:cNvPr>
          <p:cNvSpPr>
            <a:spLocks noGrp="1"/>
          </p:cNvSpPr>
          <p:nvPr>
            <p:ph type="body" sz="quarter" idx="15" hasCustomPrompt="1"/>
          </p:nvPr>
        </p:nvSpPr>
        <p:spPr>
          <a:xfrm>
            <a:off x="1260000" y="4320000"/>
            <a:ext cx="8352804" cy="1473201"/>
          </a:xfrm>
        </p:spPr>
        <p:txBody>
          <a:bodyPr/>
          <a:lstStyle>
            <a:lvl1pPr>
              <a:lnSpc>
                <a:spcPts val="3500"/>
              </a:lnSpc>
              <a:spcBef>
                <a:spcPts val="0"/>
              </a:spcBef>
              <a:defRPr sz="2800">
                <a:solidFill>
                  <a:schemeClr val="bg1"/>
                </a:solidFill>
              </a:defRPr>
            </a:lvl1pPr>
            <a:lvl2pPr>
              <a:lnSpc>
                <a:spcPts val="3500"/>
              </a:lnSpc>
              <a:spcBef>
                <a:spcPts val="0"/>
              </a:spcBef>
              <a:defRPr sz="2800">
                <a:solidFill>
                  <a:schemeClr val="bg1"/>
                </a:solidFill>
              </a:defRPr>
            </a:lvl2pPr>
            <a:lvl3pPr>
              <a:lnSpc>
                <a:spcPts val="3500"/>
              </a:lnSpc>
              <a:spcBef>
                <a:spcPts val="0"/>
              </a:spcBef>
              <a:defRPr sz="2800">
                <a:solidFill>
                  <a:schemeClr val="bg1"/>
                </a:solidFill>
              </a:defRPr>
            </a:lvl3pPr>
            <a:lvl4pPr>
              <a:lnSpc>
                <a:spcPts val="3500"/>
              </a:lnSpc>
              <a:spcBef>
                <a:spcPts val="0"/>
              </a:spcBef>
              <a:defRPr sz="2800">
                <a:solidFill>
                  <a:schemeClr val="bg1"/>
                </a:solidFill>
              </a:defRPr>
            </a:lvl4pPr>
            <a:lvl5pPr>
              <a:lnSpc>
                <a:spcPts val="3500"/>
              </a:lnSpc>
              <a:spcBef>
                <a:spcPts val="0"/>
              </a:spcBef>
              <a:defRPr sz="2800">
                <a:solidFill>
                  <a:schemeClr val="bg1"/>
                </a:solidFill>
              </a:defRPr>
            </a:lvl5pPr>
          </a:lstStyle>
          <a:p>
            <a:pPr lvl="0"/>
            <a:r>
              <a:rPr lang="de-DE" dirty="0"/>
              <a:t>Außerdem ist unterhalb des Titels eine kurze, ergänzende Einordnung oder Erklärung möglich (mindestens Schriftgröße 28)</a:t>
            </a:r>
          </a:p>
        </p:txBody>
      </p:sp>
      <p:pic>
        <p:nvPicPr>
          <p:cNvPr id="17" name="Bild 4">
            <a:extLst>
              <a:ext uri="{FF2B5EF4-FFF2-40B4-BE49-F238E27FC236}">
                <a16:creationId xmlns:a16="http://schemas.microsoft.com/office/drawing/2014/main" id="{1A7BB69A-DE24-854F-8E18-39EE71CB7B8F}"/>
              </a:ext>
            </a:extLst>
          </p:cNvPr>
          <p:cNvPicPr preferRelativeResize="0">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90314" y="180000"/>
            <a:ext cx="2619314" cy="518676"/>
          </a:xfrm>
          <a:prstGeom prst="rect">
            <a:avLst/>
          </a:prstGeom>
          <a:noFill/>
          <a:ln>
            <a:noFill/>
          </a:ln>
        </p:spPr>
      </p:pic>
      <p:sp>
        <p:nvSpPr>
          <p:cNvPr id="13" name="Textplatzhalter 2">
            <a:extLst>
              <a:ext uri="{FF2B5EF4-FFF2-40B4-BE49-F238E27FC236}">
                <a16:creationId xmlns:a16="http://schemas.microsoft.com/office/drawing/2014/main" id="{57F3FA1D-ACE3-094A-9D89-64A5E33FB78E}"/>
              </a:ext>
            </a:extLst>
          </p:cNvPr>
          <p:cNvSpPr>
            <a:spLocks noGrp="1"/>
          </p:cNvSpPr>
          <p:nvPr>
            <p:ph type="body" sz="quarter" idx="18" hasCustomPrompt="1"/>
          </p:nvPr>
        </p:nvSpPr>
        <p:spPr>
          <a:xfrm>
            <a:off x="623888" y="6525846"/>
            <a:ext cx="5472112" cy="341313"/>
          </a:xfrm>
        </p:spPr>
        <p:txBody>
          <a:bodyPr/>
          <a:lstStyle>
            <a:lvl1pPr>
              <a:defRPr sz="1200" b="1">
                <a:solidFill>
                  <a:schemeClr val="tx2"/>
                </a:solidFill>
              </a:defRPr>
            </a:lvl1pPr>
          </a:lstStyle>
          <a:p>
            <a:r>
              <a:rPr lang="de-DE" altLang="de-DE" dirty="0"/>
              <a:t>Funktionsstelle 1 / Funktionsstelle 2 Name 1, Name 2</a:t>
            </a:r>
          </a:p>
        </p:txBody>
      </p:sp>
      <p:sp>
        <p:nvSpPr>
          <p:cNvPr id="16" name="Datumsplatzhalter 1">
            <a:extLst>
              <a:ext uri="{FF2B5EF4-FFF2-40B4-BE49-F238E27FC236}">
                <a16:creationId xmlns:a16="http://schemas.microsoft.com/office/drawing/2014/main" id="{ABCD78B5-E4D6-884B-ACA9-1B50970CC79E}"/>
              </a:ext>
            </a:extLst>
          </p:cNvPr>
          <p:cNvSpPr>
            <a:spLocks noGrp="1"/>
          </p:cNvSpPr>
          <p:nvPr>
            <p:ph type="dt" sz="half" idx="2"/>
          </p:nvPr>
        </p:nvSpPr>
        <p:spPr>
          <a:xfrm>
            <a:off x="1847528" y="6305433"/>
            <a:ext cx="723974" cy="220414"/>
          </a:xfrm>
          <a:prstGeom prst="rect">
            <a:avLst/>
          </a:prstGeom>
        </p:spPr>
        <p:txBody>
          <a:bodyPr vert="horz" wrap="none" lIns="0" tIns="0" rIns="0" bIns="0" rtlCol="0" anchor="t" anchorCtr="0">
            <a:noAutofit/>
          </a:bodyPr>
          <a:lstStyle>
            <a:lvl1pPr algn="l">
              <a:lnSpc>
                <a:spcPct val="100000"/>
              </a:lnSpc>
              <a:defRPr sz="1200">
                <a:solidFill>
                  <a:schemeClr val="tx2"/>
                </a:solidFill>
              </a:defRPr>
            </a:lvl1pPr>
          </a:lstStyle>
          <a:p>
            <a:fld id="{4832D243-ED8D-401B-B59C-B38C4EE696AA}" type="datetime1">
              <a:rPr lang="de-DE" smtClean="0"/>
              <a:t>08.06.2021</a:t>
            </a:fld>
            <a:endParaRPr lang="de-DE" dirty="0"/>
          </a:p>
        </p:txBody>
      </p:sp>
      <p:sp>
        <p:nvSpPr>
          <p:cNvPr id="2" name="Fußzeilenplatzhalter 1">
            <a:extLst>
              <a:ext uri="{FF2B5EF4-FFF2-40B4-BE49-F238E27FC236}">
                <a16:creationId xmlns:a16="http://schemas.microsoft.com/office/drawing/2014/main" id="{AE52E6DC-C718-1A48-BB19-6DF885BD04A8}"/>
              </a:ext>
            </a:extLst>
          </p:cNvPr>
          <p:cNvSpPr>
            <a:spLocks noGrp="1"/>
          </p:cNvSpPr>
          <p:nvPr>
            <p:ph type="ftr" sz="quarter" idx="19"/>
          </p:nvPr>
        </p:nvSpPr>
        <p:spPr/>
        <p:txBody>
          <a:bodyPr/>
          <a:lstStyle/>
          <a:p>
            <a:r>
              <a:rPr lang="de-DE" altLang="de-DE" smtClean="0"/>
              <a:t>Kurztitel</a:t>
            </a:r>
            <a:endParaRPr lang="de-DE" altLang="de-DE" dirty="0"/>
          </a:p>
        </p:txBody>
      </p:sp>
    </p:spTree>
    <p:extLst>
      <p:ext uri="{BB962C8B-B14F-4D97-AF65-F5344CB8AC3E}">
        <p14:creationId xmlns:p14="http://schemas.microsoft.com/office/powerpoint/2010/main" val="6404867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mit 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30000" y="504000"/>
            <a:ext cx="11370656" cy="612000"/>
          </a:xfrm>
        </p:spPr>
        <p:txBody>
          <a:bodyPr/>
          <a:lstStyle>
            <a:lvl1pPr>
              <a:defRPr/>
            </a:lvl1pPr>
          </a:lstStyle>
          <a:p>
            <a:r>
              <a:rPr lang="de-DE" dirty="0"/>
              <a:t>Hier steht die Überschrift in Arial fett in. max. 36 </a:t>
            </a:r>
            <a:r>
              <a:rPr lang="de-DE" dirty="0" err="1"/>
              <a:t>pt</a:t>
            </a:r>
            <a:endParaRPr lang="de-DE" dirty="0"/>
          </a:p>
        </p:txBody>
      </p:sp>
      <p:sp>
        <p:nvSpPr>
          <p:cNvPr id="3" name="Inhaltsplatzhalter 2"/>
          <p:cNvSpPr>
            <a:spLocks noGrp="1"/>
          </p:cNvSpPr>
          <p:nvPr>
            <p:ph idx="1" hasCustomPrompt="1"/>
          </p:nvPr>
        </p:nvSpPr>
        <p:spPr>
          <a:xfrm>
            <a:off x="630000" y="1656000"/>
            <a:ext cx="5400104" cy="4249142"/>
          </a:xfrm>
          <a:noFill/>
        </p:spPr>
        <p:txBody>
          <a:bodyPr/>
          <a:lstStyle>
            <a:lvl1pPr>
              <a:lnSpc>
                <a:spcPts val="2300"/>
              </a:lnSpc>
              <a:spcBef>
                <a:spcPts val="0"/>
              </a:spcBef>
              <a:spcAft>
                <a:spcPts val="0"/>
              </a:spcAft>
              <a:defRPr sz="1800" b="0">
                <a:latin typeface="Arial" panose="020B0604020202020204" pitchFamily="34" charset="0"/>
                <a:cs typeface="Arial" panose="020B0604020202020204" pitchFamily="34" charset="0"/>
              </a:defRPr>
            </a:lvl1pPr>
            <a:lvl2pPr>
              <a:defRPr sz="2000"/>
            </a:lvl2pPr>
            <a:lvl4pPr>
              <a:defRPr sz="1600"/>
            </a:lvl4pPr>
            <a:lvl5pPr>
              <a:defRPr sz="1600"/>
            </a:lvl5pPr>
          </a:lstStyle>
          <a:p>
            <a:pPr lvl="0"/>
            <a:r>
              <a:rPr lang="de-DE" dirty="0"/>
              <a:t>Wir haben unseren Folienmaster überarbeitet, um Ihnen, unter Wahrung eines einheitlichen Erscheinungsbildes, mehr Flexibilität bieten zu können.</a:t>
            </a:r>
            <a:br>
              <a:rPr lang="de-DE" dirty="0"/>
            </a:br>
            <a:r>
              <a:rPr lang="de-DE" dirty="0"/>
              <a:t/>
            </a:r>
            <a:br>
              <a:rPr lang="de-DE" dirty="0"/>
            </a:br>
            <a:r>
              <a:rPr lang="de-DE" dirty="0"/>
              <a:t>Natürlich sind nicht alle Eventualitäten und alle Gestaltungsmöglichkeiten abgebildet, das ist aber auch nicht unser Ziel.</a:t>
            </a:r>
            <a:br>
              <a:rPr lang="de-DE" dirty="0"/>
            </a:br>
            <a:r>
              <a:rPr lang="de-DE" dirty="0"/>
              <a:t/>
            </a:r>
            <a:br>
              <a:rPr lang="de-DE" dirty="0"/>
            </a:br>
            <a:r>
              <a:rPr lang="de-DE" dirty="0"/>
              <a:t>Unser Ziel ist es, Ihnen mit den folgenden Folien einige Ideen und sinnvolle Tipps mitzugeben, wie Sie Ihr Thema aufbereiten können und trotzdem im SIGNAL IDUNA Corporate Design bleiben.</a:t>
            </a:r>
          </a:p>
        </p:txBody>
      </p:sp>
      <p:sp>
        <p:nvSpPr>
          <p:cNvPr id="4" name="Fußzeilenplatzhalter 3"/>
          <p:cNvSpPr>
            <a:spLocks noGrp="1"/>
          </p:cNvSpPr>
          <p:nvPr>
            <p:ph type="ftr" sz="quarter" idx="10"/>
          </p:nvPr>
        </p:nvSpPr>
        <p:spPr/>
        <p:txBody>
          <a:bodyPr/>
          <a:lstStyle>
            <a:lvl1pPr>
              <a:defRPr/>
            </a:lvl1pPr>
          </a:lstStyle>
          <a:p>
            <a:r>
              <a:rPr lang="de-DE" altLang="de-DE" smtClean="0"/>
              <a:t>Kurztitel</a:t>
            </a:r>
            <a:endParaRPr lang="de-DE" altLang="de-DE" dirty="0"/>
          </a:p>
        </p:txBody>
      </p:sp>
      <p:sp>
        <p:nvSpPr>
          <p:cNvPr id="6" name="Datumsplatzhalter 5"/>
          <p:cNvSpPr>
            <a:spLocks noGrp="1"/>
          </p:cNvSpPr>
          <p:nvPr>
            <p:ph type="dt" sz="half" idx="11"/>
          </p:nvPr>
        </p:nvSpPr>
        <p:spPr/>
        <p:txBody>
          <a:bodyPr/>
          <a:lstStyle/>
          <a:p>
            <a:fld id="{C50C70A5-3BA7-4C54-B3D2-9E48A3138211}" type="datetime1">
              <a:rPr lang="de-DE" smtClean="0"/>
              <a:t>08.06.2021</a:t>
            </a:fld>
            <a:endParaRPr lang="de-DE" dirty="0"/>
          </a:p>
        </p:txBody>
      </p:sp>
      <p:sp>
        <p:nvSpPr>
          <p:cNvPr id="8" name="Bildplatzhalter 7"/>
          <p:cNvSpPr>
            <a:spLocks noGrp="1"/>
          </p:cNvSpPr>
          <p:nvPr>
            <p:ph type="pic" sz="quarter" idx="12"/>
          </p:nvPr>
        </p:nvSpPr>
        <p:spPr>
          <a:xfrm>
            <a:off x="6240016" y="1700808"/>
            <a:ext cx="5328097" cy="4091849"/>
          </a:xfrm>
          <a:solidFill>
            <a:schemeClr val="bg2"/>
          </a:solidFill>
        </p:spPr>
        <p:txBody>
          <a:bodyPr anchor="ctr" anchorCtr="0"/>
          <a:lstStyle>
            <a:lvl1pPr algn="ctr">
              <a:defRPr/>
            </a:lvl1pPr>
          </a:lstStyle>
          <a:p>
            <a:r>
              <a:rPr lang="sl-SI" smtClean="0"/>
              <a:t>Kliknite ikono, če želite dodati sliko</a:t>
            </a:r>
            <a:endParaRPr lang="de-DE" dirty="0"/>
          </a:p>
        </p:txBody>
      </p:sp>
      <p:sp>
        <p:nvSpPr>
          <p:cNvPr id="10" name="Textplatzhalter 9">
            <a:extLst>
              <a:ext uri="{FF2B5EF4-FFF2-40B4-BE49-F238E27FC236}">
                <a16:creationId xmlns:a16="http://schemas.microsoft.com/office/drawing/2014/main" id="{85E308A6-FF9C-FF44-9B2E-D7FB47D6045F}"/>
              </a:ext>
            </a:extLst>
          </p:cNvPr>
          <p:cNvSpPr>
            <a:spLocks noGrp="1"/>
          </p:cNvSpPr>
          <p:nvPr>
            <p:ph type="body" sz="quarter" idx="13" hasCustomPrompt="1"/>
          </p:nvPr>
        </p:nvSpPr>
        <p:spPr>
          <a:xfrm>
            <a:off x="630000" y="1116013"/>
            <a:ext cx="10937875" cy="512762"/>
          </a:xfrm>
        </p:spPr>
        <p:txBody>
          <a:bodyPr/>
          <a:lstStyle>
            <a:lvl1pPr>
              <a:defRPr sz="2600">
                <a:solidFill>
                  <a:schemeClr val="tx2"/>
                </a:solidFill>
                <a:latin typeface="Arial" panose="020B0604020202020204" pitchFamily="34" charset="0"/>
                <a:cs typeface="Arial" panose="020B0604020202020204" pitchFamily="34" charset="0"/>
              </a:defRPr>
            </a:lvl1pPr>
            <a:lvl2pPr>
              <a:defRPr sz="2600"/>
            </a:lvl2pPr>
            <a:lvl3pPr>
              <a:defRPr sz="2600"/>
            </a:lvl3pPr>
            <a:lvl4pPr>
              <a:defRPr sz="2600"/>
            </a:lvl4pPr>
            <a:lvl5pPr>
              <a:defRPr sz="2600"/>
            </a:lvl5pPr>
          </a:lstStyle>
          <a:p>
            <a:pPr lvl="0"/>
            <a:r>
              <a:rPr lang="de-DE" dirty="0"/>
              <a:t>Optionale einzeilige Zwischenüberschrift in Arial mit max. 26 </a:t>
            </a:r>
            <a:r>
              <a:rPr lang="de-DE" dirty="0" err="1"/>
              <a:t>pt</a:t>
            </a:r>
            <a:endParaRPr lang="de-DE" dirty="0"/>
          </a:p>
        </p:txBody>
      </p:sp>
    </p:spTree>
    <p:extLst>
      <p:ext uri="{BB962C8B-B14F-4D97-AF65-F5344CB8AC3E}">
        <p14:creationId xmlns:p14="http://schemas.microsoft.com/office/powerpoint/2010/main" val="4034800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mit Gegenüberstellun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30000" y="522000"/>
            <a:ext cx="10956113" cy="581281"/>
          </a:xfrm>
        </p:spPr>
        <p:txBody>
          <a:bodyPr/>
          <a:lstStyle>
            <a:lvl1pPr>
              <a:defRPr sz="3000"/>
            </a:lvl1pPr>
          </a:lstStyle>
          <a:p>
            <a:r>
              <a:rPr lang="de-DE" dirty="0"/>
              <a:t>Überschrift</a:t>
            </a:r>
          </a:p>
        </p:txBody>
      </p:sp>
      <p:sp>
        <p:nvSpPr>
          <p:cNvPr id="3" name="Inhaltsplatzhalter 2"/>
          <p:cNvSpPr>
            <a:spLocks noGrp="1"/>
          </p:cNvSpPr>
          <p:nvPr>
            <p:ph idx="1" hasCustomPrompt="1"/>
          </p:nvPr>
        </p:nvSpPr>
        <p:spPr>
          <a:xfrm>
            <a:off x="630000" y="1656000"/>
            <a:ext cx="5400000" cy="4249142"/>
          </a:xfrm>
        </p:spPr>
        <p:txBody>
          <a:bodyPr/>
          <a:lstStyle>
            <a:lvl1pPr>
              <a:lnSpc>
                <a:spcPts val="2300"/>
              </a:lnSpc>
              <a:spcBef>
                <a:spcPts val="0"/>
              </a:spcBef>
              <a:defRPr sz="1800"/>
            </a:lvl1pPr>
            <a:lvl2pPr>
              <a:defRPr sz="1800"/>
            </a:lvl2pPr>
            <a:lvl3pPr>
              <a:defRPr sz="1800"/>
            </a:lvl3pPr>
            <a:lvl4pPr>
              <a:defRPr sz="1800"/>
            </a:lvl4pPr>
            <a:lvl5pPr>
              <a:defRPr sz="1800"/>
            </a:lvl5pPr>
          </a:lstStyle>
          <a:p>
            <a:pPr lvl="0"/>
            <a:r>
              <a:rPr lang="de-DE" dirty="0"/>
              <a:t>Setzen Sie eine volle Seitenbreite bitte sparsam ein, da Zeilen dieser Länge schwer zu lesen sind und weniger im Gedächtnis bleiben. Manchmal bietet sich diese Darstellung allerdings an, so wie bei dieser Erklärung:</a:t>
            </a:r>
          </a:p>
          <a:p>
            <a:pPr lvl="0"/>
            <a:endParaRPr lang="de-DE" dirty="0"/>
          </a:p>
        </p:txBody>
      </p:sp>
      <p:sp>
        <p:nvSpPr>
          <p:cNvPr id="4" name="Fußzeilenplatzhalter 3"/>
          <p:cNvSpPr>
            <a:spLocks noGrp="1"/>
          </p:cNvSpPr>
          <p:nvPr>
            <p:ph type="ftr" sz="quarter" idx="10"/>
          </p:nvPr>
        </p:nvSpPr>
        <p:spPr/>
        <p:txBody>
          <a:bodyPr/>
          <a:lstStyle>
            <a:lvl1pPr>
              <a:defRPr/>
            </a:lvl1pPr>
          </a:lstStyle>
          <a:p>
            <a:r>
              <a:rPr lang="de-DE" altLang="de-DE" smtClean="0"/>
              <a:t>Kurztitel</a:t>
            </a:r>
            <a:endParaRPr lang="de-DE" altLang="de-DE" dirty="0"/>
          </a:p>
        </p:txBody>
      </p:sp>
      <p:sp>
        <p:nvSpPr>
          <p:cNvPr id="6" name="Datumsplatzhalter 5"/>
          <p:cNvSpPr>
            <a:spLocks noGrp="1"/>
          </p:cNvSpPr>
          <p:nvPr>
            <p:ph type="dt" sz="half" idx="11"/>
          </p:nvPr>
        </p:nvSpPr>
        <p:spPr/>
        <p:txBody>
          <a:bodyPr/>
          <a:lstStyle/>
          <a:p>
            <a:fld id="{28A9AD30-79AC-42C0-958C-CBA880676B45}" type="datetime1">
              <a:rPr lang="de-DE" smtClean="0"/>
              <a:t>08.06.2021</a:t>
            </a:fld>
            <a:endParaRPr lang="de-DE" dirty="0"/>
          </a:p>
        </p:txBody>
      </p:sp>
      <p:sp>
        <p:nvSpPr>
          <p:cNvPr id="8" name="Textplatzhalter 7"/>
          <p:cNvSpPr>
            <a:spLocks noGrp="1"/>
          </p:cNvSpPr>
          <p:nvPr>
            <p:ph type="body" sz="quarter" idx="12" hasCustomPrompt="1"/>
          </p:nvPr>
        </p:nvSpPr>
        <p:spPr>
          <a:xfrm>
            <a:off x="630000" y="1116000"/>
            <a:ext cx="10944226" cy="525518"/>
          </a:xfrm>
        </p:spPr>
        <p:txBody>
          <a:bodyPr/>
          <a:lstStyle>
            <a:lvl1pPr>
              <a:defRPr sz="2000">
                <a:solidFill>
                  <a:schemeClr val="tx2"/>
                </a:solidFill>
              </a:defRPr>
            </a:lvl1pPr>
          </a:lstStyle>
          <a:p>
            <a:pPr lvl="0"/>
            <a:r>
              <a:rPr lang="de-DE" dirty="0"/>
              <a:t>Optionale Zwischenüberschrift</a:t>
            </a:r>
          </a:p>
        </p:txBody>
      </p:sp>
      <p:sp>
        <p:nvSpPr>
          <p:cNvPr id="7" name="Inhaltsplatzhalter 10">
            <a:extLst>
              <a:ext uri="{FF2B5EF4-FFF2-40B4-BE49-F238E27FC236}">
                <a16:creationId xmlns:a16="http://schemas.microsoft.com/office/drawing/2014/main" id="{9044BD21-2C82-A64A-A8C6-46DDC86FBF4A}"/>
              </a:ext>
            </a:extLst>
          </p:cNvPr>
          <p:cNvSpPr>
            <a:spLocks noGrp="1"/>
          </p:cNvSpPr>
          <p:nvPr>
            <p:ph sz="quarter" idx="14"/>
          </p:nvPr>
        </p:nvSpPr>
        <p:spPr>
          <a:xfrm>
            <a:off x="6167438" y="1655763"/>
            <a:ext cx="5400675" cy="3141662"/>
          </a:xfrm>
          <a:solidFill>
            <a:schemeClr val="tx2"/>
          </a:solidFill>
        </p:spPr>
        <p:txBody>
          <a:bodyPr lIns="251999" tIns="251999" rIns="251999" bIns="216000"/>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sl-SI" smtClean="0"/>
              <a:t>Uredite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de-DE" dirty="0"/>
          </a:p>
        </p:txBody>
      </p:sp>
    </p:spTree>
    <p:extLst>
      <p:ext uri="{BB962C8B-B14F-4D97-AF65-F5344CB8AC3E}">
        <p14:creationId xmlns:p14="http://schemas.microsoft.com/office/powerpoint/2010/main" val="40214612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mit Aufzählun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30000" y="504000"/>
            <a:ext cx="11370656" cy="612000"/>
          </a:xfrm>
        </p:spPr>
        <p:txBody>
          <a:bodyPr/>
          <a:lstStyle>
            <a:lvl1pPr>
              <a:defRPr sz="2400"/>
            </a:lvl1pPr>
          </a:lstStyle>
          <a:p>
            <a:r>
              <a:rPr lang="de-DE" dirty="0"/>
              <a:t>Die Überschrift hat mindestens Schriftgröße 24</a:t>
            </a:r>
          </a:p>
        </p:txBody>
      </p:sp>
      <p:sp>
        <p:nvSpPr>
          <p:cNvPr id="3" name="Inhaltsplatzhalter 2"/>
          <p:cNvSpPr>
            <a:spLocks noGrp="1"/>
          </p:cNvSpPr>
          <p:nvPr>
            <p:ph idx="1" hasCustomPrompt="1"/>
          </p:nvPr>
        </p:nvSpPr>
        <p:spPr>
          <a:xfrm>
            <a:off x="630000" y="1656000"/>
            <a:ext cx="5400104" cy="4249142"/>
          </a:xfrm>
          <a:noFill/>
        </p:spPr>
        <p:txBody>
          <a:bodyPr/>
          <a:lstStyle>
            <a:lvl1pPr marL="180000" indent="-180000">
              <a:lnSpc>
                <a:spcPts val="2300"/>
              </a:lnSpc>
              <a:spcBef>
                <a:spcPts val="0"/>
              </a:spcBef>
              <a:spcAft>
                <a:spcPts val="0"/>
              </a:spcAft>
              <a:buSzPct val="108000"/>
              <a:buFont typeface="Wingdings" pitchFamily="2" charset="2"/>
              <a:buChar char="§"/>
              <a:defRPr sz="1800" b="0"/>
            </a:lvl1pPr>
            <a:lvl2pPr marL="331200" indent="-164127">
              <a:spcBef>
                <a:spcPts val="0"/>
              </a:spcBef>
              <a:buFont typeface="Wingdings" pitchFamily="2" charset="2"/>
              <a:buChar char="§"/>
              <a:defRPr sz="2000"/>
            </a:lvl2pPr>
            <a:lvl4pPr>
              <a:defRPr sz="1600"/>
            </a:lvl4pPr>
            <a:lvl5pPr>
              <a:defRPr sz="1600"/>
            </a:lvl5pPr>
          </a:lstStyle>
          <a:p>
            <a:pPr lvl="0"/>
            <a:r>
              <a:rPr lang="de-DE" dirty="0"/>
              <a:t>Der Textteil hat mindestens Schriftgröße 18, Arial</a:t>
            </a:r>
          </a:p>
          <a:p>
            <a:pPr lvl="1"/>
            <a:r>
              <a:rPr lang="de-DE" dirty="0"/>
              <a:t>2. Ebene</a:t>
            </a:r>
          </a:p>
          <a:p>
            <a:pPr lvl="0"/>
            <a:endParaRPr lang="de-DE" dirty="0"/>
          </a:p>
          <a:p>
            <a:pPr lvl="0"/>
            <a:r>
              <a:rPr lang="de-DE" dirty="0"/>
              <a:t>Wichtig: Wählen Sie jeweils eine Größe für die Überschrift(en) und den Textteil aus und behalten diese konsequent bei!</a:t>
            </a:r>
          </a:p>
          <a:p>
            <a:pPr lvl="0"/>
            <a:r>
              <a:rPr lang="de-DE" dirty="0"/>
              <a:t>Für Bild und Text auf einer Folie orientieren Sie sich an den hier dargestellten Minimal- und  Maximalgrößen</a:t>
            </a:r>
          </a:p>
          <a:p>
            <a:pPr lvl="0"/>
            <a:r>
              <a:rPr lang="de-DE" dirty="0"/>
              <a:t>Ohne Zwischenüberschrift kann der Textteil entsprechend höher angesetzt werden Beispiele für Folien ohne Text (und ohne Überschrift) </a:t>
            </a:r>
            <a:r>
              <a:rPr lang="de-DE" dirty="0" err="1"/>
              <a:t>fi</a:t>
            </a:r>
            <a:r>
              <a:rPr lang="de-DE" dirty="0"/>
              <a:t> </a:t>
            </a:r>
            <a:r>
              <a:rPr lang="de-DE" dirty="0" err="1"/>
              <a:t>nden</a:t>
            </a:r>
            <a:r>
              <a:rPr lang="de-DE" dirty="0"/>
              <a:t> Sie auf den nächsten beiden  Seiten</a:t>
            </a:r>
          </a:p>
        </p:txBody>
      </p:sp>
      <p:sp>
        <p:nvSpPr>
          <p:cNvPr id="4" name="Fußzeilenplatzhalter 3"/>
          <p:cNvSpPr>
            <a:spLocks noGrp="1"/>
          </p:cNvSpPr>
          <p:nvPr>
            <p:ph type="ftr" sz="quarter" idx="10"/>
          </p:nvPr>
        </p:nvSpPr>
        <p:spPr/>
        <p:txBody>
          <a:bodyPr/>
          <a:lstStyle>
            <a:lvl1pPr>
              <a:defRPr/>
            </a:lvl1pPr>
          </a:lstStyle>
          <a:p>
            <a:r>
              <a:rPr lang="de-DE" altLang="de-DE" smtClean="0"/>
              <a:t>Kurztitel</a:t>
            </a:r>
            <a:endParaRPr lang="de-DE" altLang="de-DE" dirty="0"/>
          </a:p>
        </p:txBody>
      </p:sp>
      <p:sp>
        <p:nvSpPr>
          <p:cNvPr id="6" name="Datumsplatzhalter 5"/>
          <p:cNvSpPr>
            <a:spLocks noGrp="1"/>
          </p:cNvSpPr>
          <p:nvPr>
            <p:ph type="dt" sz="half" idx="11"/>
          </p:nvPr>
        </p:nvSpPr>
        <p:spPr/>
        <p:txBody>
          <a:bodyPr/>
          <a:lstStyle/>
          <a:p>
            <a:fld id="{8C615F30-5D9B-48FF-8F6A-07A43569DE24}" type="datetime1">
              <a:rPr lang="de-DE" smtClean="0"/>
              <a:t>08.06.2021</a:t>
            </a:fld>
            <a:endParaRPr lang="de-DE" dirty="0"/>
          </a:p>
        </p:txBody>
      </p:sp>
      <p:sp>
        <p:nvSpPr>
          <p:cNvPr id="8" name="Bildplatzhalter 7"/>
          <p:cNvSpPr>
            <a:spLocks noGrp="1"/>
          </p:cNvSpPr>
          <p:nvPr>
            <p:ph type="pic" sz="quarter" idx="12"/>
          </p:nvPr>
        </p:nvSpPr>
        <p:spPr>
          <a:xfrm>
            <a:off x="6240016" y="1700808"/>
            <a:ext cx="5328097" cy="4091849"/>
          </a:xfrm>
          <a:solidFill>
            <a:schemeClr val="bg2"/>
          </a:solidFill>
        </p:spPr>
        <p:txBody>
          <a:bodyPr anchor="ctr" anchorCtr="0"/>
          <a:lstStyle>
            <a:lvl1pPr algn="ctr">
              <a:defRPr/>
            </a:lvl1pPr>
          </a:lstStyle>
          <a:p>
            <a:r>
              <a:rPr lang="sl-SI" smtClean="0"/>
              <a:t>Kliknite ikono, če želite dodati sliko</a:t>
            </a:r>
            <a:endParaRPr lang="de-DE" dirty="0"/>
          </a:p>
        </p:txBody>
      </p:sp>
      <p:sp>
        <p:nvSpPr>
          <p:cNvPr id="10" name="Textplatzhalter 9">
            <a:extLst>
              <a:ext uri="{FF2B5EF4-FFF2-40B4-BE49-F238E27FC236}">
                <a16:creationId xmlns:a16="http://schemas.microsoft.com/office/drawing/2014/main" id="{85E308A6-FF9C-FF44-9B2E-D7FB47D6045F}"/>
              </a:ext>
            </a:extLst>
          </p:cNvPr>
          <p:cNvSpPr>
            <a:spLocks noGrp="1"/>
          </p:cNvSpPr>
          <p:nvPr>
            <p:ph type="body" sz="quarter" idx="13" hasCustomPrompt="1"/>
          </p:nvPr>
        </p:nvSpPr>
        <p:spPr>
          <a:xfrm>
            <a:off x="630000" y="1116013"/>
            <a:ext cx="10937875" cy="512762"/>
          </a:xfrm>
        </p:spPr>
        <p:txBody>
          <a:bodyPr/>
          <a:lstStyle>
            <a:lvl1pPr>
              <a:defRPr sz="2000">
                <a:solidFill>
                  <a:schemeClr val="tx2"/>
                </a:solidFill>
              </a:defRPr>
            </a:lvl1pPr>
            <a:lvl2pPr>
              <a:defRPr sz="2600"/>
            </a:lvl2pPr>
            <a:lvl3pPr>
              <a:defRPr sz="2600"/>
            </a:lvl3pPr>
            <a:lvl4pPr>
              <a:defRPr sz="2600"/>
            </a:lvl4pPr>
            <a:lvl5pPr>
              <a:defRPr sz="2600"/>
            </a:lvl5pPr>
          </a:lstStyle>
          <a:p>
            <a:pPr lvl="0"/>
            <a:r>
              <a:rPr lang="de-DE" dirty="0"/>
              <a:t>Die optionale Zwischenüberschrift hat mindestens Schriftgröße 20</a:t>
            </a:r>
          </a:p>
        </p:txBody>
      </p:sp>
    </p:spTree>
    <p:extLst>
      <p:ext uri="{BB962C8B-B14F-4D97-AF65-F5344CB8AC3E}">
        <p14:creationId xmlns:p14="http://schemas.microsoft.com/office/powerpoint/2010/main" val="20902214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el, Unter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30000" y="522000"/>
            <a:ext cx="10956113" cy="581281"/>
          </a:xfrm>
        </p:spPr>
        <p:txBody>
          <a:bodyPr/>
          <a:lstStyle>
            <a:lvl1pPr>
              <a:defRPr sz="3000"/>
            </a:lvl1pPr>
          </a:lstStyle>
          <a:p>
            <a:r>
              <a:rPr lang="de-DE" dirty="0"/>
              <a:t>Überschrift</a:t>
            </a:r>
          </a:p>
        </p:txBody>
      </p:sp>
      <p:sp>
        <p:nvSpPr>
          <p:cNvPr id="3" name="Inhaltsplatzhalter 2"/>
          <p:cNvSpPr>
            <a:spLocks noGrp="1"/>
          </p:cNvSpPr>
          <p:nvPr>
            <p:ph idx="1" hasCustomPrompt="1"/>
          </p:nvPr>
        </p:nvSpPr>
        <p:spPr>
          <a:xfrm>
            <a:off x="630000" y="1656000"/>
            <a:ext cx="10944226" cy="4249142"/>
          </a:xfrm>
        </p:spPr>
        <p:txBody>
          <a:bodyPr/>
          <a:lstStyle>
            <a:lvl1pPr>
              <a:lnSpc>
                <a:spcPts val="2300"/>
              </a:lnSpc>
              <a:spcBef>
                <a:spcPts val="0"/>
              </a:spcBef>
              <a:defRPr sz="1800"/>
            </a:lvl1pPr>
            <a:lvl2pPr>
              <a:defRPr sz="1800"/>
            </a:lvl2pPr>
            <a:lvl3pPr>
              <a:defRPr sz="1800"/>
            </a:lvl3pPr>
            <a:lvl4pPr>
              <a:defRPr sz="1800"/>
            </a:lvl4pPr>
            <a:lvl5pPr>
              <a:defRPr sz="1800"/>
            </a:lvl5pPr>
          </a:lstStyle>
          <a:p>
            <a:pPr lvl="0"/>
            <a:r>
              <a:rPr lang="de-DE" dirty="0"/>
              <a:t>Setzen Sie eine volle Seitenbreite bitte sparsam ein, da Zeilen dieser Länge schwer zu lesen sind und weniger im Gedächtnis bleiben. Manchmal bietet sich diese Darstellung allerdings an, so wie bei dieser Erklärung:</a:t>
            </a:r>
          </a:p>
          <a:p>
            <a:pPr lvl="0"/>
            <a:endParaRPr lang="de-DE" dirty="0"/>
          </a:p>
        </p:txBody>
      </p:sp>
      <p:sp>
        <p:nvSpPr>
          <p:cNvPr id="4" name="Fußzeilenplatzhalter 3"/>
          <p:cNvSpPr>
            <a:spLocks noGrp="1"/>
          </p:cNvSpPr>
          <p:nvPr>
            <p:ph type="ftr" sz="quarter" idx="10"/>
          </p:nvPr>
        </p:nvSpPr>
        <p:spPr/>
        <p:txBody>
          <a:bodyPr/>
          <a:lstStyle>
            <a:lvl1pPr>
              <a:defRPr/>
            </a:lvl1pPr>
          </a:lstStyle>
          <a:p>
            <a:r>
              <a:rPr lang="de-DE" altLang="de-DE" smtClean="0"/>
              <a:t>Kurztitel</a:t>
            </a:r>
            <a:endParaRPr lang="de-DE" altLang="de-DE" dirty="0"/>
          </a:p>
        </p:txBody>
      </p:sp>
      <p:sp>
        <p:nvSpPr>
          <p:cNvPr id="6" name="Datumsplatzhalter 5"/>
          <p:cNvSpPr>
            <a:spLocks noGrp="1"/>
          </p:cNvSpPr>
          <p:nvPr>
            <p:ph type="dt" sz="half" idx="11"/>
          </p:nvPr>
        </p:nvSpPr>
        <p:spPr/>
        <p:txBody>
          <a:bodyPr/>
          <a:lstStyle/>
          <a:p>
            <a:fld id="{394A946B-447F-4C2D-9D50-6BE13E886CFD}" type="datetime1">
              <a:rPr lang="de-DE" smtClean="0"/>
              <a:t>08.06.2021</a:t>
            </a:fld>
            <a:endParaRPr lang="de-DE" dirty="0"/>
          </a:p>
        </p:txBody>
      </p:sp>
      <p:sp>
        <p:nvSpPr>
          <p:cNvPr id="8" name="Textplatzhalter 7"/>
          <p:cNvSpPr>
            <a:spLocks noGrp="1"/>
          </p:cNvSpPr>
          <p:nvPr>
            <p:ph type="body" sz="quarter" idx="12" hasCustomPrompt="1"/>
          </p:nvPr>
        </p:nvSpPr>
        <p:spPr>
          <a:xfrm>
            <a:off x="630000" y="1116000"/>
            <a:ext cx="10944226" cy="525518"/>
          </a:xfrm>
        </p:spPr>
        <p:txBody>
          <a:bodyPr/>
          <a:lstStyle>
            <a:lvl1pPr>
              <a:defRPr sz="2000">
                <a:solidFill>
                  <a:schemeClr val="tx2"/>
                </a:solidFill>
              </a:defRPr>
            </a:lvl1pPr>
          </a:lstStyle>
          <a:p>
            <a:pPr lvl="0"/>
            <a:r>
              <a:rPr lang="de-DE" dirty="0"/>
              <a:t>Optionale Zwischenüberschrift</a:t>
            </a:r>
          </a:p>
        </p:txBody>
      </p:sp>
    </p:spTree>
    <p:extLst>
      <p:ext uri="{BB962C8B-B14F-4D97-AF65-F5344CB8AC3E}">
        <p14:creationId xmlns:p14="http://schemas.microsoft.com/office/powerpoint/2010/main" val="13248218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Rectangle 3"/>
          <p:cNvSpPr>
            <a:spLocks noGrp="1" noChangeArrowheads="1"/>
          </p:cNvSpPr>
          <p:nvPr>
            <p:ph type="body" idx="1"/>
          </p:nvPr>
        </p:nvSpPr>
        <p:spPr bwMode="gray">
          <a:xfrm>
            <a:off x="630000" y="1800000"/>
            <a:ext cx="10944225" cy="439902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de-DE" altLang="de-DE" dirty="0"/>
              <a:t>Textmasterformate durch Klicken bearbeiten</a:t>
            </a:r>
          </a:p>
          <a:p>
            <a:pPr lvl="1"/>
            <a:r>
              <a:rPr lang="de-DE" altLang="de-DE" dirty="0"/>
              <a:t>Zweite Ebene</a:t>
            </a:r>
          </a:p>
          <a:p>
            <a:pPr lvl="2"/>
            <a:r>
              <a:rPr lang="de-DE" altLang="de-DE" dirty="0"/>
              <a:t>Dritte Ebene</a:t>
            </a:r>
          </a:p>
          <a:p>
            <a:pPr lvl="3"/>
            <a:r>
              <a:rPr lang="de-DE" altLang="de-DE" dirty="0"/>
              <a:t>Vierte Ebene</a:t>
            </a:r>
          </a:p>
          <a:p>
            <a:pPr lvl="4"/>
            <a:r>
              <a:rPr lang="de-DE" altLang="de-DE" dirty="0"/>
              <a:t>Fünfte Ebene</a:t>
            </a:r>
          </a:p>
        </p:txBody>
      </p:sp>
      <p:sp>
        <p:nvSpPr>
          <p:cNvPr id="1029" name="Rectangle 5"/>
          <p:cNvSpPr>
            <a:spLocks noGrp="1" noChangeArrowheads="1"/>
          </p:cNvSpPr>
          <p:nvPr>
            <p:ph type="ftr" sz="quarter" idx="3"/>
          </p:nvPr>
        </p:nvSpPr>
        <p:spPr bwMode="gray">
          <a:xfrm>
            <a:off x="623887" y="6305434"/>
            <a:ext cx="10944225" cy="22258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ctr">
              <a:lnSpc>
                <a:spcPct val="100000"/>
              </a:lnSpc>
              <a:defRPr sz="1200" b="1">
                <a:solidFill>
                  <a:schemeClr val="tx2"/>
                </a:solidFill>
              </a:defRPr>
            </a:lvl1pPr>
          </a:lstStyle>
          <a:p>
            <a:r>
              <a:rPr lang="de-DE" altLang="de-DE" smtClean="0"/>
              <a:t>Kurztitel</a:t>
            </a:r>
            <a:endParaRPr lang="de-DE" altLang="de-DE" dirty="0"/>
          </a:p>
        </p:txBody>
      </p:sp>
      <p:sp>
        <p:nvSpPr>
          <p:cNvPr id="1026" name="Rectangle 2"/>
          <p:cNvSpPr>
            <a:spLocks noGrp="1" noChangeArrowheads="1"/>
          </p:cNvSpPr>
          <p:nvPr>
            <p:ph type="title"/>
          </p:nvPr>
        </p:nvSpPr>
        <p:spPr bwMode="gray">
          <a:xfrm>
            <a:off x="630000" y="504000"/>
            <a:ext cx="10944225" cy="612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de-DE" altLang="de-DE" dirty="0"/>
              <a:t>Titelmasterformat durch Klicken bearbeiten</a:t>
            </a:r>
          </a:p>
        </p:txBody>
      </p:sp>
      <p:sp>
        <p:nvSpPr>
          <p:cNvPr id="2" name="Datumsplatzhalter 1"/>
          <p:cNvSpPr>
            <a:spLocks noGrp="1"/>
          </p:cNvSpPr>
          <p:nvPr>
            <p:ph type="dt" sz="half" idx="2"/>
          </p:nvPr>
        </p:nvSpPr>
        <p:spPr>
          <a:xfrm>
            <a:off x="1847528" y="6305432"/>
            <a:ext cx="723974" cy="544049"/>
          </a:xfrm>
          <a:prstGeom prst="rect">
            <a:avLst/>
          </a:prstGeom>
        </p:spPr>
        <p:txBody>
          <a:bodyPr vert="horz" wrap="none" lIns="0" tIns="0" rIns="0" bIns="0" rtlCol="0" anchor="t" anchorCtr="0">
            <a:noAutofit/>
          </a:bodyPr>
          <a:lstStyle>
            <a:lvl1pPr algn="l">
              <a:lnSpc>
                <a:spcPct val="100000"/>
              </a:lnSpc>
              <a:defRPr sz="1200">
                <a:solidFill>
                  <a:schemeClr val="tx2"/>
                </a:solidFill>
              </a:defRPr>
            </a:lvl1pPr>
          </a:lstStyle>
          <a:p>
            <a:fld id="{7586E4E8-C14C-4CD5-B454-7254439E0F1E}" type="datetime1">
              <a:rPr lang="de-DE" smtClean="0"/>
              <a:t>08.06.2021</a:t>
            </a:fld>
            <a:endParaRPr lang="de-DE" dirty="0"/>
          </a:p>
        </p:txBody>
      </p:sp>
      <p:sp>
        <p:nvSpPr>
          <p:cNvPr id="3" name="Textfeld 2"/>
          <p:cNvSpPr txBox="1"/>
          <p:nvPr/>
        </p:nvSpPr>
        <p:spPr>
          <a:xfrm>
            <a:off x="10488488" y="6312019"/>
            <a:ext cx="1076226" cy="216000"/>
          </a:xfrm>
          <a:prstGeom prst="rect">
            <a:avLst/>
          </a:prstGeom>
          <a:noFill/>
        </p:spPr>
        <p:txBody>
          <a:bodyPr wrap="none" lIns="0" tIns="0" rIns="0" bIns="0" rtlCol="0" anchor="t" anchorCtr="0">
            <a:noAutofit/>
          </a:bodyPr>
          <a:lstStyle/>
          <a:p>
            <a:pPr algn="r">
              <a:lnSpc>
                <a:spcPct val="100000"/>
              </a:lnSpc>
            </a:pPr>
            <a:fld id="{035B30B0-F642-4312-9B87-2CEB8FBF0B5E}" type="slidenum">
              <a:rPr lang="de-DE" sz="1200" b="1" smtClean="0">
                <a:solidFill>
                  <a:schemeClr val="tx2"/>
                </a:solidFill>
              </a:rPr>
              <a:pPr algn="r">
                <a:lnSpc>
                  <a:spcPct val="100000"/>
                </a:lnSpc>
              </a:pPr>
              <a:t>‹#›</a:t>
            </a:fld>
            <a:endParaRPr lang="de-DE" sz="1200" b="1" dirty="0">
              <a:solidFill>
                <a:schemeClr val="tx2"/>
              </a:solidFill>
            </a:endParaRPr>
          </a:p>
        </p:txBody>
      </p:sp>
      <p:sp>
        <p:nvSpPr>
          <p:cNvPr id="4" name="Textfeld 3">
            <a:extLst>
              <a:ext uri="{FF2B5EF4-FFF2-40B4-BE49-F238E27FC236}">
                <a16:creationId xmlns:a16="http://schemas.microsoft.com/office/drawing/2014/main" id="{193064A1-66DD-C94C-91DD-1D5500460DA3}"/>
              </a:ext>
            </a:extLst>
          </p:cNvPr>
          <p:cNvSpPr txBox="1"/>
          <p:nvPr userDrawn="1"/>
        </p:nvSpPr>
        <p:spPr>
          <a:xfrm>
            <a:off x="623888" y="6305434"/>
            <a:ext cx="1151632" cy="291918"/>
          </a:xfrm>
          <a:prstGeom prst="rect">
            <a:avLst/>
          </a:prstGeom>
          <a:noFill/>
        </p:spPr>
        <p:txBody>
          <a:bodyPr wrap="square" lIns="0" tIns="0" rIns="0" bIns="0" rtlCol="0">
            <a:noAutofit/>
          </a:bodyPr>
          <a:lstStyle/>
          <a:p>
            <a:pPr algn="l">
              <a:buClr>
                <a:schemeClr val="tx1"/>
              </a:buClr>
              <a:buSzPct val="101000"/>
            </a:pPr>
            <a:r>
              <a:rPr lang="de-DE" sz="1200" b="1" cap="all" baseline="0" dirty="0">
                <a:solidFill>
                  <a:schemeClr val="tx2"/>
                </a:solidFill>
              </a:rPr>
              <a:t>Signal Iduna</a:t>
            </a:r>
          </a:p>
        </p:txBody>
      </p:sp>
    </p:spTree>
  </p:cSld>
  <p:clrMap bg1="lt1" tx1="dk1" bg2="lt2" tx2="dk2" accent1="accent1" accent2="accent2" accent3="accent3" accent4="accent4" accent5="accent5" accent6="accent6" hlink="hlink" folHlink="folHlink"/>
  <p:sldLayoutIdLst>
    <p:sldLayoutId id="2147483649" r:id="rId1"/>
    <p:sldLayoutId id="2147483656" r:id="rId2"/>
    <p:sldLayoutId id="2147483667" r:id="rId3"/>
    <p:sldLayoutId id="2147483663" r:id="rId4"/>
    <p:sldLayoutId id="2147483668" r:id="rId5"/>
    <p:sldLayoutId id="2147483657" r:id="rId6"/>
    <p:sldLayoutId id="2147483672" r:id="rId7"/>
    <p:sldLayoutId id="2147483669" r:id="rId8"/>
    <p:sldLayoutId id="2147483660" r:id="rId9"/>
    <p:sldLayoutId id="2147483681" r:id="rId10"/>
    <p:sldLayoutId id="2147483682" r:id="rId11"/>
    <p:sldLayoutId id="2147483673" r:id="rId12"/>
    <p:sldLayoutId id="2147483674" r:id="rId13"/>
    <p:sldLayoutId id="2147483675" r:id="rId14"/>
    <p:sldLayoutId id="2147483676" r:id="rId15"/>
    <p:sldLayoutId id="2147483670" r:id="rId16"/>
    <p:sldLayoutId id="2147483677" r:id="rId17"/>
    <p:sldLayoutId id="2147483678" r:id="rId18"/>
    <p:sldLayoutId id="2147483679" r:id="rId19"/>
    <p:sldLayoutId id="2147483680" r:id="rId20"/>
    <p:sldLayoutId id="2147483655" r:id="rId21"/>
  </p:sldLayoutIdLst>
  <p:hf sldNum="0" hdr="0"/>
  <p:txStyles>
    <p:titleStyle>
      <a:lvl1pPr algn="l" rtl="0" eaLnBrk="1" fontAlgn="base" hangingPunct="1">
        <a:lnSpc>
          <a:spcPct val="110000"/>
        </a:lnSpc>
        <a:spcBef>
          <a:spcPct val="0"/>
        </a:spcBef>
        <a:spcAft>
          <a:spcPct val="0"/>
        </a:spcAft>
        <a:defRPr sz="3600" b="1">
          <a:solidFill>
            <a:schemeClr val="tx2"/>
          </a:solidFill>
          <a:latin typeface="+mj-lt"/>
          <a:ea typeface="+mj-ea"/>
          <a:cs typeface="+mj-cs"/>
        </a:defRPr>
      </a:lvl1pPr>
      <a:lvl2pPr algn="l" rtl="0" eaLnBrk="1" fontAlgn="base" hangingPunct="1">
        <a:lnSpc>
          <a:spcPct val="110000"/>
        </a:lnSpc>
        <a:spcBef>
          <a:spcPct val="0"/>
        </a:spcBef>
        <a:spcAft>
          <a:spcPct val="0"/>
        </a:spcAft>
        <a:defRPr sz="2585" b="1">
          <a:solidFill>
            <a:schemeClr val="accent1"/>
          </a:solidFill>
          <a:latin typeface="Arial" pitchFamily="34" charset="0"/>
          <a:cs typeface="Arial" pitchFamily="34" charset="0"/>
        </a:defRPr>
      </a:lvl2pPr>
      <a:lvl3pPr algn="l" rtl="0" eaLnBrk="1" fontAlgn="base" hangingPunct="1">
        <a:lnSpc>
          <a:spcPct val="110000"/>
        </a:lnSpc>
        <a:spcBef>
          <a:spcPct val="0"/>
        </a:spcBef>
        <a:spcAft>
          <a:spcPct val="0"/>
        </a:spcAft>
        <a:defRPr sz="2585" b="1">
          <a:solidFill>
            <a:schemeClr val="accent1"/>
          </a:solidFill>
          <a:latin typeface="Arial" pitchFamily="34" charset="0"/>
          <a:cs typeface="Arial" pitchFamily="34" charset="0"/>
        </a:defRPr>
      </a:lvl3pPr>
      <a:lvl4pPr algn="l" rtl="0" eaLnBrk="1" fontAlgn="base" hangingPunct="1">
        <a:lnSpc>
          <a:spcPct val="110000"/>
        </a:lnSpc>
        <a:spcBef>
          <a:spcPct val="0"/>
        </a:spcBef>
        <a:spcAft>
          <a:spcPct val="0"/>
        </a:spcAft>
        <a:defRPr sz="2585" b="1">
          <a:solidFill>
            <a:schemeClr val="accent1"/>
          </a:solidFill>
          <a:latin typeface="Arial" pitchFamily="34" charset="0"/>
          <a:cs typeface="Arial" pitchFamily="34" charset="0"/>
        </a:defRPr>
      </a:lvl4pPr>
      <a:lvl5pPr algn="l" rtl="0" eaLnBrk="1" fontAlgn="base" hangingPunct="1">
        <a:lnSpc>
          <a:spcPct val="110000"/>
        </a:lnSpc>
        <a:spcBef>
          <a:spcPct val="0"/>
        </a:spcBef>
        <a:spcAft>
          <a:spcPct val="0"/>
        </a:spcAft>
        <a:defRPr sz="2585" b="1">
          <a:solidFill>
            <a:schemeClr val="accent1"/>
          </a:solidFill>
          <a:latin typeface="Arial" pitchFamily="34" charset="0"/>
          <a:cs typeface="Arial" pitchFamily="34" charset="0"/>
        </a:defRPr>
      </a:lvl5pPr>
      <a:lvl6pPr marL="422041" algn="l" rtl="0" eaLnBrk="1" fontAlgn="base" hangingPunct="1">
        <a:lnSpc>
          <a:spcPct val="110000"/>
        </a:lnSpc>
        <a:spcBef>
          <a:spcPct val="0"/>
        </a:spcBef>
        <a:spcAft>
          <a:spcPct val="0"/>
        </a:spcAft>
        <a:defRPr sz="2585" b="1">
          <a:solidFill>
            <a:schemeClr val="accent1"/>
          </a:solidFill>
          <a:latin typeface="Arial" pitchFamily="34" charset="0"/>
          <a:cs typeface="Arial" pitchFamily="34" charset="0"/>
        </a:defRPr>
      </a:lvl6pPr>
      <a:lvl7pPr marL="844083" algn="l" rtl="0" eaLnBrk="1" fontAlgn="base" hangingPunct="1">
        <a:lnSpc>
          <a:spcPct val="110000"/>
        </a:lnSpc>
        <a:spcBef>
          <a:spcPct val="0"/>
        </a:spcBef>
        <a:spcAft>
          <a:spcPct val="0"/>
        </a:spcAft>
        <a:defRPr sz="2585" b="1">
          <a:solidFill>
            <a:schemeClr val="accent1"/>
          </a:solidFill>
          <a:latin typeface="Arial" pitchFamily="34" charset="0"/>
          <a:cs typeface="Arial" pitchFamily="34" charset="0"/>
        </a:defRPr>
      </a:lvl7pPr>
      <a:lvl8pPr marL="1266124" algn="l" rtl="0" eaLnBrk="1" fontAlgn="base" hangingPunct="1">
        <a:lnSpc>
          <a:spcPct val="110000"/>
        </a:lnSpc>
        <a:spcBef>
          <a:spcPct val="0"/>
        </a:spcBef>
        <a:spcAft>
          <a:spcPct val="0"/>
        </a:spcAft>
        <a:defRPr sz="2585" b="1">
          <a:solidFill>
            <a:schemeClr val="accent1"/>
          </a:solidFill>
          <a:latin typeface="Arial" pitchFamily="34" charset="0"/>
          <a:cs typeface="Arial" pitchFamily="34" charset="0"/>
        </a:defRPr>
      </a:lvl8pPr>
      <a:lvl9pPr marL="1688165" algn="l" rtl="0" eaLnBrk="1" fontAlgn="base" hangingPunct="1">
        <a:lnSpc>
          <a:spcPct val="110000"/>
        </a:lnSpc>
        <a:spcBef>
          <a:spcPct val="0"/>
        </a:spcBef>
        <a:spcAft>
          <a:spcPct val="0"/>
        </a:spcAft>
        <a:defRPr sz="2585" b="1">
          <a:solidFill>
            <a:schemeClr val="accent1"/>
          </a:solidFill>
          <a:latin typeface="Arial" pitchFamily="34" charset="0"/>
          <a:cs typeface="Arial" pitchFamily="34" charset="0"/>
        </a:defRPr>
      </a:lvl9pPr>
    </p:titleStyle>
    <p:bodyStyle>
      <a:lvl1pPr algn="l" rtl="0" eaLnBrk="1" fontAlgn="base" hangingPunct="1">
        <a:spcBef>
          <a:spcPct val="20000"/>
        </a:spcBef>
        <a:spcAft>
          <a:spcPct val="0"/>
        </a:spcAft>
        <a:defRPr sz="1800">
          <a:solidFill>
            <a:schemeClr val="tx1"/>
          </a:solidFill>
          <a:latin typeface="+mn-lt"/>
          <a:ea typeface="+mn-ea"/>
          <a:cs typeface="+mn-cs"/>
        </a:defRPr>
      </a:lvl1pPr>
      <a:lvl2pPr marL="165593" indent="-164127" algn="l" rtl="0" eaLnBrk="1" fontAlgn="base" hangingPunct="1">
        <a:spcBef>
          <a:spcPct val="20000"/>
        </a:spcBef>
        <a:spcAft>
          <a:spcPct val="0"/>
        </a:spcAft>
        <a:buSzPct val="80000"/>
        <a:buFont typeface="Wingdings" pitchFamily="2" charset="2"/>
        <a:buChar char="§"/>
        <a:defRPr sz="1800">
          <a:solidFill>
            <a:schemeClr val="tx1"/>
          </a:solidFill>
          <a:latin typeface="+mn-lt"/>
          <a:cs typeface="+mn-cs"/>
        </a:defRPr>
      </a:lvl2pPr>
      <a:lvl3pPr marL="331185" indent="-164127" algn="l" rtl="0" eaLnBrk="1" fontAlgn="base" hangingPunct="1">
        <a:spcBef>
          <a:spcPct val="20000"/>
        </a:spcBef>
        <a:spcAft>
          <a:spcPct val="0"/>
        </a:spcAft>
        <a:buSzPct val="80000"/>
        <a:buFont typeface="Wingdings" pitchFamily="2" charset="2"/>
        <a:buChar char="§"/>
        <a:defRPr sz="1800">
          <a:solidFill>
            <a:schemeClr val="tx1"/>
          </a:solidFill>
          <a:latin typeface="+mn-lt"/>
          <a:cs typeface="+mn-cs"/>
        </a:defRPr>
      </a:lvl3pPr>
      <a:lvl4pPr marL="496778" indent="-164127" algn="l" rtl="0" eaLnBrk="1" fontAlgn="base" hangingPunct="1">
        <a:spcBef>
          <a:spcPct val="20000"/>
        </a:spcBef>
        <a:spcAft>
          <a:spcPct val="0"/>
        </a:spcAft>
        <a:buSzPct val="80000"/>
        <a:buFont typeface="Wingdings" pitchFamily="2" charset="2"/>
        <a:buChar char="§"/>
        <a:defRPr sz="1800">
          <a:solidFill>
            <a:schemeClr val="tx1"/>
          </a:solidFill>
          <a:latin typeface="+mn-lt"/>
          <a:cs typeface="+mn-cs"/>
        </a:defRPr>
      </a:lvl4pPr>
      <a:lvl5pPr marL="662370" indent="-164127" algn="l" rtl="0" eaLnBrk="1" fontAlgn="base" hangingPunct="1">
        <a:spcBef>
          <a:spcPct val="20000"/>
        </a:spcBef>
        <a:spcAft>
          <a:spcPct val="0"/>
        </a:spcAft>
        <a:buSzPct val="80000"/>
        <a:buFont typeface="Wingdings" pitchFamily="2" charset="2"/>
        <a:buChar char="§"/>
        <a:defRPr sz="1800">
          <a:solidFill>
            <a:schemeClr val="tx1"/>
          </a:solidFill>
          <a:latin typeface="+mn-lt"/>
          <a:cs typeface="+mn-cs"/>
        </a:defRPr>
      </a:lvl5pPr>
      <a:lvl6pPr marL="1084412" indent="-164127" algn="l" rtl="0" eaLnBrk="1" fontAlgn="base" hangingPunct="1">
        <a:spcBef>
          <a:spcPct val="20000"/>
        </a:spcBef>
        <a:spcAft>
          <a:spcPct val="0"/>
        </a:spcAft>
        <a:buSzPct val="80000"/>
        <a:buFont typeface="Wingdings" pitchFamily="2" charset="2"/>
        <a:buChar char="§"/>
        <a:defRPr sz="1477">
          <a:solidFill>
            <a:schemeClr val="tx1"/>
          </a:solidFill>
          <a:latin typeface="+mn-lt"/>
          <a:cs typeface="+mn-cs"/>
        </a:defRPr>
      </a:lvl6pPr>
      <a:lvl7pPr marL="1506453" indent="-164127" algn="l" rtl="0" eaLnBrk="1" fontAlgn="base" hangingPunct="1">
        <a:spcBef>
          <a:spcPct val="20000"/>
        </a:spcBef>
        <a:spcAft>
          <a:spcPct val="0"/>
        </a:spcAft>
        <a:buSzPct val="80000"/>
        <a:buFont typeface="Wingdings" pitchFamily="2" charset="2"/>
        <a:buChar char="§"/>
        <a:defRPr sz="1477">
          <a:solidFill>
            <a:schemeClr val="tx1"/>
          </a:solidFill>
          <a:latin typeface="+mn-lt"/>
          <a:cs typeface="+mn-cs"/>
        </a:defRPr>
      </a:lvl7pPr>
      <a:lvl8pPr marL="1928494" indent="-164127" algn="l" rtl="0" eaLnBrk="1" fontAlgn="base" hangingPunct="1">
        <a:spcBef>
          <a:spcPct val="20000"/>
        </a:spcBef>
        <a:spcAft>
          <a:spcPct val="0"/>
        </a:spcAft>
        <a:buSzPct val="80000"/>
        <a:buFont typeface="Wingdings" pitchFamily="2" charset="2"/>
        <a:buChar char="§"/>
        <a:defRPr sz="1477">
          <a:solidFill>
            <a:schemeClr val="tx1"/>
          </a:solidFill>
          <a:latin typeface="+mn-lt"/>
          <a:cs typeface="+mn-cs"/>
        </a:defRPr>
      </a:lvl8pPr>
      <a:lvl9pPr marL="2350536" indent="-164127" algn="l" rtl="0" eaLnBrk="1" fontAlgn="base" hangingPunct="1">
        <a:spcBef>
          <a:spcPct val="20000"/>
        </a:spcBef>
        <a:spcAft>
          <a:spcPct val="0"/>
        </a:spcAft>
        <a:buSzPct val="80000"/>
        <a:buFont typeface="Wingdings" pitchFamily="2" charset="2"/>
        <a:buChar char="§"/>
        <a:defRPr sz="1477">
          <a:solidFill>
            <a:schemeClr val="tx1"/>
          </a:solidFill>
          <a:latin typeface="+mn-lt"/>
          <a:cs typeface="+mn-cs"/>
        </a:defRPr>
      </a:lvl9pPr>
    </p:bodyStyle>
    <p:otherStyle>
      <a:defPPr>
        <a:defRPr lang="de-DE"/>
      </a:defPPr>
      <a:lvl1pPr marL="0" algn="l" defTabSz="844083" rtl="0" eaLnBrk="1" latinLnBrk="0" hangingPunct="1">
        <a:defRPr sz="1662" kern="1200">
          <a:solidFill>
            <a:schemeClr val="tx1"/>
          </a:solidFill>
          <a:latin typeface="+mn-lt"/>
          <a:ea typeface="+mn-ea"/>
          <a:cs typeface="+mn-cs"/>
        </a:defRPr>
      </a:lvl1pPr>
      <a:lvl2pPr marL="422041" algn="l" defTabSz="844083" rtl="0" eaLnBrk="1" latinLnBrk="0" hangingPunct="1">
        <a:defRPr sz="1662" kern="1200">
          <a:solidFill>
            <a:schemeClr val="tx1"/>
          </a:solidFill>
          <a:latin typeface="+mn-lt"/>
          <a:ea typeface="+mn-ea"/>
          <a:cs typeface="+mn-cs"/>
        </a:defRPr>
      </a:lvl2pPr>
      <a:lvl3pPr marL="844083" algn="l" defTabSz="844083" rtl="0" eaLnBrk="1" latinLnBrk="0" hangingPunct="1">
        <a:defRPr sz="1662" kern="1200">
          <a:solidFill>
            <a:schemeClr val="tx1"/>
          </a:solidFill>
          <a:latin typeface="+mn-lt"/>
          <a:ea typeface="+mn-ea"/>
          <a:cs typeface="+mn-cs"/>
        </a:defRPr>
      </a:lvl3pPr>
      <a:lvl4pPr marL="1266124" algn="l" defTabSz="844083" rtl="0" eaLnBrk="1" latinLnBrk="0" hangingPunct="1">
        <a:defRPr sz="1662" kern="1200">
          <a:solidFill>
            <a:schemeClr val="tx1"/>
          </a:solidFill>
          <a:latin typeface="+mn-lt"/>
          <a:ea typeface="+mn-ea"/>
          <a:cs typeface="+mn-cs"/>
        </a:defRPr>
      </a:lvl4pPr>
      <a:lvl5pPr marL="1688165" algn="l" defTabSz="844083" rtl="0" eaLnBrk="1" latinLnBrk="0" hangingPunct="1">
        <a:defRPr sz="1662" kern="1200">
          <a:solidFill>
            <a:schemeClr val="tx1"/>
          </a:solidFill>
          <a:latin typeface="+mn-lt"/>
          <a:ea typeface="+mn-ea"/>
          <a:cs typeface="+mn-cs"/>
        </a:defRPr>
      </a:lvl5pPr>
      <a:lvl6pPr marL="2110207" algn="l" defTabSz="844083" rtl="0" eaLnBrk="1" latinLnBrk="0" hangingPunct="1">
        <a:defRPr sz="1662" kern="1200">
          <a:solidFill>
            <a:schemeClr val="tx1"/>
          </a:solidFill>
          <a:latin typeface="+mn-lt"/>
          <a:ea typeface="+mn-ea"/>
          <a:cs typeface="+mn-cs"/>
        </a:defRPr>
      </a:lvl6pPr>
      <a:lvl7pPr marL="2532248" algn="l" defTabSz="844083" rtl="0" eaLnBrk="1" latinLnBrk="0" hangingPunct="1">
        <a:defRPr sz="1662" kern="1200">
          <a:solidFill>
            <a:schemeClr val="tx1"/>
          </a:solidFill>
          <a:latin typeface="+mn-lt"/>
          <a:ea typeface="+mn-ea"/>
          <a:cs typeface="+mn-cs"/>
        </a:defRPr>
      </a:lvl7pPr>
      <a:lvl8pPr marL="2954289" algn="l" defTabSz="844083" rtl="0" eaLnBrk="1" latinLnBrk="0" hangingPunct="1">
        <a:defRPr sz="1662" kern="1200">
          <a:solidFill>
            <a:schemeClr val="tx1"/>
          </a:solidFill>
          <a:latin typeface="+mn-lt"/>
          <a:ea typeface="+mn-ea"/>
          <a:cs typeface="+mn-cs"/>
        </a:defRPr>
      </a:lvl8pPr>
      <a:lvl9pPr marL="3376331" algn="l" defTabSz="844083" rtl="0" eaLnBrk="1" latinLnBrk="0" hangingPunct="1">
        <a:defRPr sz="1662"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91" userDrawn="1">
          <p15:clr>
            <a:srgbClr val="F26B43"/>
          </p15:clr>
        </p15:guide>
        <p15:guide id="2" pos="393" userDrawn="1">
          <p15:clr>
            <a:srgbClr val="F26B43"/>
          </p15:clr>
        </p15:guide>
        <p15:guide id="3" pos="7287" userDrawn="1">
          <p15:clr>
            <a:srgbClr val="F26B43"/>
          </p15:clr>
        </p15:guide>
        <p15:guide id="4" orient="horz" pos="4065" userDrawn="1">
          <p15:clr>
            <a:srgbClr val="F26B43"/>
          </p15:clr>
        </p15:guide>
        <p15:guide id="5" pos="801" userDrawn="1">
          <p15:clr>
            <a:srgbClr val="F26B43"/>
          </p15:clr>
        </p15:guide>
        <p15:guide id="6" orient="horz" pos="1797"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chart" Target="../charts/chart8.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F3FFC95-CB65-0E4A-A8E1-46BF1B223AB7}"/>
              </a:ext>
            </a:extLst>
          </p:cNvPr>
          <p:cNvSpPr>
            <a:spLocks noGrp="1"/>
          </p:cNvSpPr>
          <p:nvPr>
            <p:ph type="title"/>
          </p:nvPr>
        </p:nvSpPr>
        <p:spPr>
          <a:xfrm>
            <a:off x="1127943" y="2276872"/>
            <a:ext cx="10944225" cy="1800200"/>
          </a:xfrm>
        </p:spPr>
        <p:txBody>
          <a:bodyPr/>
          <a:lstStyle/>
          <a:p>
            <a:r>
              <a:rPr lang="hu-HU" sz="2800" dirty="0" smtClean="0"/>
              <a:t>IMPACT OF LOW INTEREST RATES ON LIFE INSURANCE PRODUCT STRATEGY</a:t>
            </a:r>
            <a:br>
              <a:rPr lang="hu-HU" sz="2800" dirty="0" smtClean="0"/>
            </a:br>
            <a:r>
              <a:rPr lang="hu-HU" sz="2800" dirty="0" smtClean="0"/>
              <a:t/>
            </a:r>
            <a:br>
              <a:rPr lang="hu-HU" sz="2800" dirty="0" smtClean="0"/>
            </a:br>
            <a:r>
              <a:rPr lang="hu-HU" sz="2400" b="0" dirty="0" smtClean="0"/>
              <a:t>AZN</a:t>
            </a:r>
            <a:r>
              <a:rPr lang="hu-HU" sz="2800" dirty="0"/>
              <a:t> </a:t>
            </a:r>
            <a:r>
              <a:rPr lang="hu-HU" sz="2400" b="0" dirty="0" smtClean="0"/>
              <a:t>INSURANCE CONFERENCE: HOW LOW CAN WE GO? </a:t>
            </a:r>
            <a:br>
              <a:rPr lang="hu-HU" sz="2400" b="0" dirty="0" smtClean="0"/>
            </a:br>
            <a:r>
              <a:rPr lang="hu-HU" sz="2400" b="0" dirty="0" smtClean="0"/>
              <a:t>LJUBLJANA, 14.06.2021</a:t>
            </a:r>
            <a:br>
              <a:rPr lang="hu-HU" sz="2400" b="0" dirty="0" smtClean="0"/>
            </a:br>
            <a:r>
              <a:rPr lang="hu-HU" sz="2400" b="0" dirty="0"/>
              <a:t/>
            </a:r>
            <a:br>
              <a:rPr lang="hu-HU" sz="2400" b="0" dirty="0"/>
            </a:br>
            <a:r>
              <a:rPr lang="hu-HU" sz="1800" b="0" dirty="0" smtClean="0"/>
              <a:t>Daniel Kempchen, MEMBER OF THE MANAGEMENT BOARD, SIGNAL IDUNA HUNGARY</a:t>
            </a:r>
            <a:r>
              <a:rPr lang="hu-HU" sz="2800" b="0" dirty="0" smtClean="0"/>
              <a:t/>
            </a:r>
            <a:br>
              <a:rPr lang="hu-HU" sz="2800" b="0" dirty="0" smtClean="0"/>
            </a:br>
            <a:r>
              <a:rPr lang="hu-HU" sz="2800" b="0" dirty="0" smtClean="0"/>
              <a:t/>
            </a:r>
            <a:br>
              <a:rPr lang="hu-HU" sz="2800" b="0" dirty="0" smtClean="0"/>
            </a:br>
            <a:endParaRPr lang="de-DE" sz="2800" b="0" dirty="0"/>
          </a:p>
        </p:txBody>
      </p:sp>
      <p:sp>
        <p:nvSpPr>
          <p:cNvPr id="3" name="Datumsplatzhalter 2"/>
          <p:cNvSpPr>
            <a:spLocks noGrp="1"/>
          </p:cNvSpPr>
          <p:nvPr>
            <p:ph type="dt" sz="half" idx="2"/>
          </p:nvPr>
        </p:nvSpPr>
        <p:spPr/>
        <p:txBody>
          <a:bodyPr/>
          <a:lstStyle/>
          <a:p>
            <a:r>
              <a:rPr lang="hu-HU" b="1" dirty="0" smtClean="0"/>
              <a:t>14.06.2021</a:t>
            </a:r>
            <a:endParaRPr lang="de-DE" b="1" dirty="0"/>
          </a:p>
        </p:txBody>
      </p:sp>
      <p:sp>
        <p:nvSpPr>
          <p:cNvPr id="4" name="Fußzeilenplatzhalter 3">
            <a:extLst>
              <a:ext uri="{FF2B5EF4-FFF2-40B4-BE49-F238E27FC236}">
                <a16:creationId xmlns:a16="http://schemas.microsoft.com/office/drawing/2014/main" id="{FD3C7351-BA3B-3E48-9AF9-1C292E0574F7}"/>
              </a:ext>
            </a:extLst>
          </p:cNvPr>
          <p:cNvSpPr>
            <a:spLocks noGrp="1"/>
          </p:cNvSpPr>
          <p:nvPr>
            <p:ph type="ftr" sz="quarter" idx="15"/>
          </p:nvPr>
        </p:nvSpPr>
        <p:spPr>
          <a:xfrm>
            <a:off x="479376" y="6302758"/>
            <a:ext cx="10944225" cy="222586"/>
          </a:xfrm>
        </p:spPr>
        <p:txBody>
          <a:bodyPr/>
          <a:lstStyle/>
          <a:p>
            <a:pPr algn="ctr"/>
            <a:r>
              <a:rPr lang="hu-HU" altLang="de-DE" b="0" dirty="0" smtClean="0"/>
              <a:t>AZN INSURANCE CONFERENCE: HOW LOW CAN WE GO?</a:t>
            </a:r>
            <a:endParaRPr lang="de-DE" altLang="de-DE" b="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hteck 24"/>
          <p:cNvSpPr/>
          <p:nvPr/>
        </p:nvSpPr>
        <p:spPr bwMode="auto">
          <a:xfrm>
            <a:off x="6672064" y="1834601"/>
            <a:ext cx="4961944" cy="920443"/>
          </a:xfrm>
          <a:prstGeom prst="rect">
            <a:avLst/>
          </a:prstGeom>
          <a:solidFill>
            <a:schemeClr val="tx2"/>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algn="l">
              <a:lnSpc>
                <a:spcPct val="100000"/>
              </a:lnSpc>
              <a:buClr>
                <a:schemeClr val="tx1"/>
              </a:buClr>
              <a:buSzPct val="101000"/>
            </a:pPr>
            <a:endParaRPr lang="en-US" sz="1800" b="1" dirty="0">
              <a:solidFill>
                <a:schemeClr val="bg1"/>
              </a:solidFill>
            </a:endParaRPr>
          </a:p>
        </p:txBody>
      </p:sp>
      <p:sp>
        <p:nvSpPr>
          <p:cNvPr id="21" name="Rechteck 24"/>
          <p:cNvSpPr/>
          <p:nvPr/>
        </p:nvSpPr>
        <p:spPr bwMode="auto">
          <a:xfrm>
            <a:off x="630000" y="1860485"/>
            <a:ext cx="4961944" cy="920443"/>
          </a:xfrm>
          <a:prstGeom prst="rect">
            <a:avLst/>
          </a:prstGeom>
          <a:solidFill>
            <a:schemeClr val="tx2"/>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algn="l">
              <a:lnSpc>
                <a:spcPct val="100000"/>
              </a:lnSpc>
              <a:buClr>
                <a:schemeClr val="tx1"/>
              </a:buClr>
              <a:buSzPct val="101000"/>
            </a:pPr>
            <a:endParaRPr lang="en-US" sz="1800" b="1" dirty="0">
              <a:solidFill>
                <a:schemeClr val="bg1"/>
              </a:solidFill>
            </a:endParaRPr>
          </a:p>
        </p:txBody>
      </p:sp>
      <p:sp>
        <p:nvSpPr>
          <p:cNvPr id="2" name="Titel 1">
            <a:extLst>
              <a:ext uri="{FF2B5EF4-FFF2-40B4-BE49-F238E27FC236}">
                <a16:creationId xmlns:a16="http://schemas.microsoft.com/office/drawing/2014/main" id="{BE5D84CB-8945-9642-955A-23450720EE77}"/>
              </a:ext>
            </a:extLst>
          </p:cNvPr>
          <p:cNvSpPr>
            <a:spLocks noGrp="1"/>
          </p:cNvSpPr>
          <p:nvPr>
            <p:ph type="title"/>
          </p:nvPr>
        </p:nvSpPr>
        <p:spPr/>
        <p:txBody>
          <a:bodyPr/>
          <a:lstStyle/>
          <a:p>
            <a:r>
              <a:rPr lang="hu-HU" sz="2400" dirty="0" smtClean="0">
                <a:solidFill>
                  <a:srgbClr val="003399"/>
                </a:solidFill>
              </a:rPr>
              <a:t>IN 2017 </a:t>
            </a:r>
            <a:r>
              <a:rPr lang="hu-HU" sz="2400" dirty="0" err="1" smtClean="0">
                <a:solidFill>
                  <a:srgbClr val="003399"/>
                </a:solidFill>
              </a:rPr>
              <a:t>the</a:t>
            </a:r>
            <a:r>
              <a:rPr lang="hu-HU" sz="2400" dirty="0" smtClean="0">
                <a:solidFill>
                  <a:srgbClr val="003399"/>
                </a:solidFill>
              </a:rPr>
              <a:t> HUNGARIAN SUPERVISORY AUTHORITY (HNB) INTRODUCED NEW REGULATIVE MEASURES TO INCREASE TRANSPARENCY AND CLIENT CONFIDENCE IN UL BUSINESS</a:t>
            </a:r>
            <a:endParaRPr lang="de-DE" sz="2400" dirty="0">
              <a:solidFill>
                <a:srgbClr val="003399"/>
              </a:solidFill>
            </a:endParaRPr>
          </a:p>
        </p:txBody>
      </p:sp>
      <p:sp>
        <p:nvSpPr>
          <p:cNvPr id="19" name="Fußzeilenplatzhalter 3">
            <a:extLst>
              <a:ext uri="{FF2B5EF4-FFF2-40B4-BE49-F238E27FC236}">
                <a16:creationId xmlns:a16="http://schemas.microsoft.com/office/drawing/2014/main" id="{FD3C7351-BA3B-3E48-9AF9-1C292E0574F7}"/>
              </a:ext>
            </a:extLst>
          </p:cNvPr>
          <p:cNvSpPr>
            <a:spLocks noGrp="1"/>
          </p:cNvSpPr>
          <p:nvPr>
            <p:ph type="ftr" sz="quarter" idx="4294967295"/>
          </p:nvPr>
        </p:nvSpPr>
        <p:spPr>
          <a:xfrm>
            <a:off x="480367" y="6309320"/>
            <a:ext cx="10944225" cy="222586"/>
          </a:xfrm>
          <a:prstGeom prst="rect">
            <a:avLst/>
          </a:prstGeom>
        </p:spPr>
        <p:txBody>
          <a:bodyPr/>
          <a:lstStyle/>
          <a:p>
            <a:pPr algn="ctr"/>
            <a:r>
              <a:rPr lang="hu-HU" altLang="de-DE" sz="1200" b="0" dirty="0" smtClean="0">
                <a:solidFill>
                  <a:schemeClr val="tx2"/>
                </a:solidFill>
              </a:rPr>
              <a:t>AZN INSURANCE CONFERENCE: HOW LOW CAN WE GO?</a:t>
            </a:r>
            <a:endParaRPr lang="de-DE" altLang="de-DE" sz="1200" b="0" dirty="0">
              <a:solidFill>
                <a:schemeClr val="tx2"/>
              </a:solidFill>
            </a:endParaRPr>
          </a:p>
        </p:txBody>
      </p:sp>
      <p:sp>
        <p:nvSpPr>
          <p:cNvPr id="4" name="Szövegdoboz 3"/>
          <p:cNvSpPr txBox="1"/>
          <p:nvPr/>
        </p:nvSpPr>
        <p:spPr>
          <a:xfrm>
            <a:off x="407368" y="1916832"/>
            <a:ext cx="5400600" cy="864096"/>
          </a:xfrm>
          <a:prstGeom prst="rect">
            <a:avLst/>
          </a:prstGeom>
          <a:noFill/>
        </p:spPr>
        <p:txBody>
          <a:bodyPr wrap="square" lIns="0" tIns="0" rIns="0" bIns="0" rtlCol="0">
            <a:noAutofit/>
          </a:bodyPr>
          <a:lstStyle/>
          <a:p>
            <a:pPr>
              <a:buClr>
                <a:schemeClr val="tx1"/>
              </a:buClr>
              <a:buSzPct val="101000"/>
            </a:pPr>
            <a:r>
              <a:rPr lang="hu-HU" sz="1800" dirty="0" smtClean="0">
                <a:solidFill>
                  <a:schemeClr val="bg1"/>
                </a:solidFill>
              </a:rPr>
              <a:t>DECREASE OF ANNUAL COST RATIO (ACR)</a:t>
            </a:r>
          </a:p>
          <a:p>
            <a:pPr>
              <a:buClr>
                <a:schemeClr val="tx1"/>
              </a:buClr>
              <a:buSzPct val="101000"/>
            </a:pPr>
            <a:r>
              <a:rPr lang="hu-HU" sz="1800" dirty="0" smtClean="0">
                <a:solidFill>
                  <a:schemeClr val="bg1"/>
                </a:solidFill>
              </a:rPr>
              <a:t>IN REGULAR PREMIUM UNIT LINKED CONTRACTS</a:t>
            </a:r>
          </a:p>
        </p:txBody>
      </p:sp>
      <p:sp>
        <p:nvSpPr>
          <p:cNvPr id="18" name="Szövegdoboz 17"/>
          <p:cNvSpPr txBox="1"/>
          <p:nvPr/>
        </p:nvSpPr>
        <p:spPr>
          <a:xfrm>
            <a:off x="6312024" y="1988840"/>
            <a:ext cx="5400600" cy="864096"/>
          </a:xfrm>
          <a:prstGeom prst="rect">
            <a:avLst/>
          </a:prstGeom>
          <a:noFill/>
        </p:spPr>
        <p:txBody>
          <a:bodyPr wrap="square" lIns="0" tIns="0" rIns="0" bIns="0" rtlCol="0">
            <a:noAutofit/>
          </a:bodyPr>
          <a:lstStyle/>
          <a:p>
            <a:pPr>
              <a:buClr>
                <a:schemeClr val="tx1"/>
              </a:buClr>
              <a:buSzPct val="101000"/>
            </a:pPr>
            <a:r>
              <a:rPr lang="hu-HU" sz="1800" dirty="0" smtClean="0">
                <a:solidFill>
                  <a:schemeClr val="bg1"/>
                </a:solidFill>
              </a:rPr>
              <a:t>TAX REFUND FOR UNIT LINKED                                  PENSION INSURANCE </a:t>
            </a:r>
          </a:p>
        </p:txBody>
      </p:sp>
      <p:pic>
        <p:nvPicPr>
          <p:cNvPr id="5" name="Kép 4"/>
          <p:cNvPicPr>
            <a:picLocks noChangeAspect="1"/>
          </p:cNvPicPr>
          <p:nvPr/>
        </p:nvPicPr>
        <p:blipFill>
          <a:blip r:embed="rId2"/>
          <a:stretch>
            <a:fillRect/>
          </a:stretch>
        </p:blipFill>
        <p:spPr>
          <a:xfrm>
            <a:off x="1127448" y="2852936"/>
            <a:ext cx="3896122" cy="3087493"/>
          </a:xfrm>
          <a:prstGeom prst="rect">
            <a:avLst/>
          </a:prstGeom>
        </p:spPr>
      </p:pic>
      <p:sp>
        <p:nvSpPr>
          <p:cNvPr id="20" name="Szövegdoboz 19"/>
          <p:cNvSpPr txBox="1"/>
          <p:nvPr/>
        </p:nvSpPr>
        <p:spPr>
          <a:xfrm>
            <a:off x="7032104" y="3068960"/>
            <a:ext cx="4968552" cy="864096"/>
          </a:xfrm>
          <a:prstGeom prst="rect">
            <a:avLst/>
          </a:prstGeom>
          <a:noFill/>
        </p:spPr>
        <p:txBody>
          <a:bodyPr wrap="square" lIns="0" tIns="0" rIns="0" bIns="0" rtlCol="0">
            <a:noAutofit/>
          </a:bodyPr>
          <a:lstStyle/>
          <a:p>
            <a:pPr marL="285750" indent="-285750" algn="l">
              <a:buClr>
                <a:schemeClr val="tx1"/>
              </a:buClr>
              <a:buSzPct val="101000"/>
              <a:buFont typeface="Arial" panose="020B0604020202020204" pitchFamily="34" charset="0"/>
              <a:buChar char="•"/>
            </a:pPr>
            <a:r>
              <a:rPr lang="hu-HU" sz="1800" dirty="0" smtClean="0">
                <a:solidFill>
                  <a:schemeClr val="tx2"/>
                </a:solidFill>
              </a:rPr>
              <a:t>INTRODUCED IN 2014</a:t>
            </a:r>
          </a:p>
          <a:p>
            <a:pPr marL="285750" indent="-285750" algn="l">
              <a:buClr>
                <a:schemeClr val="tx1"/>
              </a:buClr>
              <a:buSzPct val="101000"/>
              <a:buFont typeface="Arial" panose="020B0604020202020204" pitchFamily="34" charset="0"/>
              <a:buChar char="•"/>
            </a:pPr>
            <a:endParaRPr lang="hu-HU" sz="1800" dirty="0" smtClean="0">
              <a:solidFill>
                <a:schemeClr val="tx2"/>
              </a:solidFill>
            </a:endParaRPr>
          </a:p>
          <a:p>
            <a:pPr marL="285750" indent="-285750" algn="l">
              <a:buClr>
                <a:schemeClr val="tx1"/>
              </a:buClr>
              <a:buSzPct val="101000"/>
              <a:buFont typeface="Arial" panose="020B0604020202020204" pitchFamily="34" charset="0"/>
              <a:buChar char="•"/>
            </a:pPr>
            <a:r>
              <a:rPr lang="hu-HU" sz="1800" dirty="0" smtClean="0">
                <a:solidFill>
                  <a:schemeClr val="tx2"/>
                </a:solidFill>
              </a:rPr>
              <a:t>CLIENT RECEIVES 20% OF ANNUAL PREMIUM AS A TAX REFUND PAID INTO HIS PENSION INSURANCE UNIT LINKED ACCOUNT (MAX: 375 EUR P.A.) </a:t>
            </a:r>
          </a:p>
        </p:txBody>
      </p:sp>
    </p:spTree>
    <p:extLst>
      <p:ext uri="{BB962C8B-B14F-4D97-AF65-F5344CB8AC3E}">
        <p14:creationId xmlns:p14="http://schemas.microsoft.com/office/powerpoint/2010/main" val="142901078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5"/>
          <p:cNvSpPr/>
          <p:nvPr/>
        </p:nvSpPr>
        <p:spPr>
          <a:xfrm>
            <a:off x="623887" y="1497047"/>
            <a:ext cx="10944225" cy="4524241"/>
          </a:xfrm>
          <a:prstGeom prst="rect">
            <a:avLst/>
          </a:prstGeom>
          <a:solidFill>
            <a:srgbClr val="CCECFF">
              <a:alpha val="10000"/>
            </a:srgb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aphicFrame>
        <p:nvGraphicFramePr>
          <p:cNvPr id="8" name="Diagram 2"/>
          <p:cNvGraphicFramePr>
            <a:graphicFrameLocks/>
          </p:cNvGraphicFramePr>
          <p:nvPr>
            <p:extLst>
              <p:ext uri="{D42A27DB-BD31-4B8C-83A1-F6EECF244321}">
                <p14:modId xmlns:p14="http://schemas.microsoft.com/office/powerpoint/2010/main" val="3996672903"/>
              </p:ext>
            </p:extLst>
          </p:nvPr>
        </p:nvGraphicFramePr>
        <p:xfrm>
          <a:off x="695400" y="1538241"/>
          <a:ext cx="10801200" cy="4767192"/>
        </p:xfrm>
        <a:graphic>
          <a:graphicData uri="http://schemas.openxmlformats.org/drawingml/2006/chart">
            <c:chart xmlns:c="http://schemas.openxmlformats.org/drawingml/2006/chart" xmlns:r="http://schemas.openxmlformats.org/officeDocument/2006/relationships" r:id="rId2"/>
          </a:graphicData>
        </a:graphic>
      </p:graphicFrame>
      <p:sp>
        <p:nvSpPr>
          <p:cNvPr id="9" name="Titel 1">
            <a:extLst>
              <a:ext uri="{FF2B5EF4-FFF2-40B4-BE49-F238E27FC236}">
                <a16:creationId xmlns:a16="http://schemas.microsoft.com/office/drawing/2014/main" id="{BE5D84CB-8945-9642-955A-23450720EE77}"/>
              </a:ext>
            </a:extLst>
          </p:cNvPr>
          <p:cNvSpPr>
            <a:spLocks noGrp="1"/>
          </p:cNvSpPr>
          <p:nvPr>
            <p:ph type="title"/>
          </p:nvPr>
        </p:nvSpPr>
        <p:spPr>
          <a:xfrm>
            <a:off x="630000" y="504000"/>
            <a:ext cx="11370656" cy="612000"/>
          </a:xfrm>
        </p:spPr>
        <p:txBody>
          <a:bodyPr/>
          <a:lstStyle/>
          <a:p>
            <a:r>
              <a:rPr lang="hu-HU" sz="2400" dirty="0" smtClean="0"/>
              <a:t>RELATIVE CHANGE OF MONTHLY LAPSE RATE</a:t>
            </a:r>
            <a:r>
              <a:rPr lang="de-DE" sz="2400" dirty="0" smtClean="0"/>
              <a:t> </a:t>
            </a:r>
            <a:r>
              <a:rPr lang="hu-HU" sz="2400" dirty="0" smtClean="0"/>
              <a:t>DURING </a:t>
            </a:r>
            <a:r>
              <a:rPr lang="de-DE" sz="2400" dirty="0" smtClean="0"/>
              <a:t>COVID </a:t>
            </a:r>
            <a:r>
              <a:rPr lang="hu-HU" sz="2400" dirty="0" smtClean="0"/>
              <a:t>VS. PRE</a:t>
            </a:r>
            <a:r>
              <a:rPr lang="de-DE" sz="2400" dirty="0" smtClean="0"/>
              <a:t>-COVID </a:t>
            </a:r>
            <a:r>
              <a:rPr lang="hu-HU" sz="2400" dirty="0" smtClean="0"/>
              <a:t>IN </a:t>
            </a:r>
            <a:r>
              <a:rPr lang="de-DE" sz="2400" dirty="0" smtClean="0"/>
              <a:t>2019</a:t>
            </a:r>
            <a:r>
              <a:rPr lang="hu-HU" sz="2400" dirty="0"/>
              <a:t> </a:t>
            </a:r>
            <a:r>
              <a:rPr lang="hu-HU" sz="2400" dirty="0" smtClean="0"/>
              <a:t>(UNIT LINKED PORTFOLIO OF SI HUNGARY)</a:t>
            </a:r>
            <a:endParaRPr lang="de-DE" sz="2400" dirty="0"/>
          </a:p>
        </p:txBody>
      </p:sp>
      <p:graphicFrame>
        <p:nvGraphicFramePr>
          <p:cNvPr id="10" name="Diagramm 4"/>
          <p:cNvGraphicFramePr>
            <a:graphicFrameLocks/>
          </p:cNvGraphicFramePr>
          <p:nvPr>
            <p:extLst/>
          </p:nvPr>
        </p:nvGraphicFramePr>
        <p:xfrm>
          <a:off x="898704" y="4149080"/>
          <a:ext cx="10597896" cy="6065880"/>
        </p:xfrm>
        <a:graphic>
          <a:graphicData uri="http://schemas.openxmlformats.org/drawingml/2006/chart">
            <c:chart xmlns:c="http://schemas.openxmlformats.org/drawingml/2006/chart" xmlns:r="http://schemas.openxmlformats.org/officeDocument/2006/relationships" r:id="rId3"/>
          </a:graphicData>
        </a:graphic>
      </p:graphicFrame>
      <p:sp>
        <p:nvSpPr>
          <p:cNvPr id="2" name="Szövegdoboz 1"/>
          <p:cNvSpPr txBox="1"/>
          <p:nvPr/>
        </p:nvSpPr>
        <p:spPr>
          <a:xfrm>
            <a:off x="623887" y="152535"/>
            <a:ext cx="3527896" cy="396145"/>
          </a:xfrm>
          <a:prstGeom prst="rect">
            <a:avLst/>
          </a:prstGeom>
          <a:noFill/>
        </p:spPr>
        <p:txBody>
          <a:bodyPr wrap="square" lIns="0" tIns="0" rIns="0" bIns="0" rtlCol="0">
            <a:noAutofit/>
          </a:bodyPr>
          <a:lstStyle/>
          <a:p>
            <a:pPr algn="l">
              <a:buClr>
                <a:schemeClr val="tx1"/>
              </a:buClr>
              <a:buSzPct val="101000"/>
            </a:pPr>
            <a:r>
              <a:rPr lang="hu-HU" sz="1800" b="1" i="1" dirty="0" smtClean="0"/>
              <a:t>COVID MONITORING</a:t>
            </a:r>
          </a:p>
        </p:txBody>
      </p:sp>
      <p:sp>
        <p:nvSpPr>
          <p:cNvPr id="12" name="Rechteck 24"/>
          <p:cNvSpPr/>
          <p:nvPr/>
        </p:nvSpPr>
        <p:spPr bwMode="auto">
          <a:xfrm>
            <a:off x="7788358" y="1484684"/>
            <a:ext cx="3780250" cy="1492463"/>
          </a:xfrm>
          <a:prstGeom prst="rect">
            <a:avLst/>
          </a:prstGeom>
          <a:solidFill>
            <a:schemeClr val="tx2"/>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algn="l">
              <a:lnSpc>
                <a:spcPct val="100000"/>
              </a:lnSpc>
              <a:buClr>
                <a:schemeClr val="tx1"/>
              </a:buClr>
              <a:buSzPct val="101000"/>
            </a:pPr>
            <a:r>
              <a:rPr lang="hu-HU" sz="1800" b="1" dirty="0" smtClean="0">
                <a:solidFill>
                  <a:schemeClr val="bg1"/>
                </a:solidFill>
              </a:rPr>
              <a:t>NO COVID INDUCED INCREASE </a:t>
            </a:r>
          </a:p>
          <a:p>
            <a:pPr algn="l">
              <a:lnSpc>
                <a:spcPct val="100000"/>
              </a:lnSpc>
              <a:buClr>
                <a:schemeClr val="tx1"/>
              </a:buClr>
              <a:buSzPct val="101000"/>
            </a:pPr>
            <a:r>
              <a:rPr lang="hu-HU" sz="1800" b="1" dirty="0" smtClean="0">
                <a:solidFill>
                  <a:schemeClr val="bg1"/>
                </a:solidFill>
              </a:rPr>
              <a:t>IN LAPSES OR WAIVER OF </a:t>
            </a:r>
          </a:p>
          <a:p>
            <a:pPr algn="l">
              <a:lnSpc>
                <a:spcPct val="100000"/>
              </a:lnSpc>
              <a:buClr>
                <a:schemeClr val="tx1"/>
              </a:buClr>
              <a:buSzPct val="101000"/>
            </a:pPr>
            <a:r>
              <a:rPr lang="hu-HU" sz="1800" b="1" dirty="0" smtClean="0">
                <a:solidFill>
                  <a:schemeClr val="bg1"/>
                </a:solidFill>
              </a:rPr>
              <a:t>PREMIUM – TRUE FOR OLD AND </a:t>
            </a:r>
          </a:p>
          <a:p>
            <a:pPr algn="l">
              <a:lnSpc>
                <a:spcPct val="100000"/>
              </a:lnSpc>
              <a:buClr>
                <a:schemeClr val="tx1"/>
              </a:buClr>
              <a:buSzPct val="101000"/>
            </a:pPr>
            <a:r>
              <a:rPr lang="hu-HU" sz="1800" b="1" dirty="0" smtClean="0">
                <a:solidFill>
                  <a:schemeClr val="bg1"/>
                </a:solidFill>
              </a:rPr>
              <a:t>NEW PORTFOLIO </a:t>
            </a:r>
            <a:endParaRPr lang="en-US" sz="1800" b="1" dirty="0">
              <a:solidFill>
                <a:schemeClr val="bg1"/>
              </a:solidFill>
            </a:endParaRPr>
          </a:p>
        </p:txBody>
      </p:sp>
      <p:sp>
        <p:nvSpPr>
          <p:cNvPr id="3" name="Téglalap 2"/>
          <p:cNvSpPr/>
          <p:nvPr/>
        </p:nvSpPr>
        <p:spPr>
          <a:xfrm>
            <a:off x="517931" y="5991150"/>
            <a:ext cx="11233248" cy="329321"/>
          </a:xfrm>
          <a:prstGeom prst="rect">
            <a:avLst/>
          </a:prstGeom>
        </p:spPr>
        <p:txBody>
          <a:bodyPr wrap="square">
            <a:spAutoFit/>
          </a:bodyPr>
          <a:lstStyle/>
          <a:p>
            <a:pPr algn="l"/>
            <a:r>
              <a:rPr lang="hu-HU" sz="1400" dirty="0" smtClean="0">
                <a:solidFill>
                  <a:schemeClr val="tx2"/>
                </a:solidFill>
              </a:rPr>
              <a:t>*</a:t>
            </a:r>
            <a:r>
              <a:rPr lang="hu-HU" sz="1400" dirty="0" err="1" smtClean="0">
                <a:solidFill>
                  <a:schemeClr val="tx2"/>
                </a:solidFill>
              </a:rPr>
              <a:t>lapse</a:t>
            </a:r>
            <a:r>
              <a:rPr lang="hu-HU" sz="1400" dirty="0" smtClean="0">
                <a:solidFill>
                  <a:schemeClr val="tx2"/>
                </a:solidFill>
              </a:rPr>
              <a:t> </a:t>
            </a:r>
            <a:r>
              <a:rPr lang="hu-HU" sz="1400" dirty="0" err="1" smtClean="0">
                <a:solidFill>
                  <a:schemeClr val="tx2"/>
                </a:solidFill>
              </a:rPr>
              <a:t>includes</a:t>
            </a:r>
            <a:r>
              <a:rPr lang="hu-HU" sz="1400" dirty="0" smtClean="0">
                <a:solidFill>
                  <a:schemeClr val="tx2"/>
                </a:solidFill>
              </a:rPr>
              <a:t> </a:t>
            </a:r>
            <a:r>
              <a:rPr lang="hu-HU" sz="1400" dirty="0" err="1" smtClean="0">
                <a:solidFill>
                  <a:schemeClr val="tx2"/>
                </a:solidFill>
              </a:rPr>
              <a:t>lapses</a:t>
            </a:r>
            <a:r>
              <a:rPr lang="hu-HU" sz="1400" dirty="0" smtClean="0">
                <a:solidFill>
                  <a:schemeClr val="tx2"/>
                </a:solidFill>
              </a:rPr>
              <a:t> and </a:t>
            </a:r>
            <a:r>
              <a:rPr lang="hu-HU" sz="1400" dirty="0" err="1" smtClean="0">
                <a:solidFill>
                  <a:schemeClr val="tx2"/>
                </a:solidFill>
              </a:rPr>
              <a:t>waiver</a:t>
            </a:r>
            <a:r>
              <a:rPr lang="hu-HU" sz="1400" dirty="0" smtClean="0">
                <a:solidFill>
                  <a:schemeClr val="tx2"/>
                </a:solidFill>
              </a:rPr>
              <a:t> of </a:t>
            </a:r>
            <a:r>
              <a:rPr lang="hu-HU" sz="1400" dirty="0" err="1" smtClean="0">
                <a:solidFill>
                  <a:schemeClr val="tx2"/>
                </a:solidFill>
              </a:rPr>
              <a:t>premium</a:t>
            </a:r>
            <a:r>
              <a:rPr lang="hu-HU" sz="1400" dirty="0" smtClean="0">
                <a:solidFill>
                  <a:schemeClr val="tx2"/>
                </a:solidFill>
              </a:rPr>
              <a:t>; in </a:t>
            </a:r>
            <a:r>
              <a:rPr lang="hu-HU" sz="1400" dirty="0" err="1" smtClean="0">
                <a:solidFill>
                  <a:schemeClr val="tx2"/>
                </a:solidFill>
              </a:rPr>
              <a:t>pieces</a:t>
            </a:r>
            <a:r>
              <a:rPr lang="hu-HU" sz="1400" dirty="0" smtClean="0">
                <a:solidFill>
                  <a:schemeClr val="tx2"/>
                </a:solidFill>
              </a:rPr>
              <a:t> and in percent of </a:t>
            </a:r>
            <a:r>
              <a:rPr lang="hu-HU" sz="1400" dirty="0" err="1" smtClean="0">
                <a:solidFill>
                  <a:schemeClr val="tx2"/>
                </a:solidFill>
              </a:rPr>
              <a:t>total</a:t>
            </a:r>
            <a:r>
              <a:rPr lang="hu-HU" sz="1400" dirty="0" smtClean="0">
                <a:solidFill>
                  <a:schemeClr val="tx2"/>
                </a:solidFill>
              </a:rPr>
              <a:t> </a:t>
            </a:r>
            <a:r>
              <a:rPr lang="hu-HU" sz="1400" dirty="0" err="1" smtClean="0">
                <a:solidFill>
                  <a:schemeClr val="tx2"/>
                </a:solidFill>
              </a:rPr>
              <a:t>portfolio</a:t>
            </a:r>
            <a:r>
              <a:rPr lang="hu-HU" sz="1400" dirty="0" smtClean="0">
                <a:solidFill>
                  <a:schemeClr val="tx2"/>
                </a:solidFill>
              </a:rPr>
              <a:t> in </a:t>
            </a:r>
            <a:r>
              <a:rPr lang="hu-HU" sz="1400" dirty="0" err="1" smtClean="0">
                <a:solidFill>
                  <a:schemeClr val="tx2"/>
                </a:solidFill>
              </a:rPr>
              <a:t>pieces</a:t>
            </a:r>
            <a:r>
              <a:rPr lang="hu-HU" sz="1400" dirty="0" smtClean="0">
                <a:solidFill>
                  <a:schemeClr val="tx2"/>
                </a:solidFill>
              </a:rPr>
              <a:t> </a:t>
            </a:r>
            <a:endParaRPr lang="hu-HU" sz="1400" dirty="0">
              <a:solidFill>
                <a:schemeClr val="tx2"/>
              </a:solidFill>
            </a:endParaRPr>
          </a:p>
        </p:txBody>
      </p:sp>
      <p:sp>
        <p:nvSpPr>
          <p:cNvPr id="13" name="Fußzeilenplatzhalter 3">
            <a:extLst>
              <a:ext uri="{FF2B5EF4-FFF2-40B4-BE49-F238E27FC236}">
                <a16:creationId xmlns:a16="http://schemas.microsoft.com/office/drawing/2014/main" id="{FD3C7351-BA3B-3E48-9AF9-1C292E0574F7}"/>
              </a:ext>
            </a:extLst>
          </p:cNvPr>
          <p:cNvSpPr>
            <a:spLocks noGrp="1"/>
          </p:cNvSpPr>
          <p:nvPr>
            <p:ph type="ftr" sz="quarter" idx="4294967295"/>
          </p:nvPr>
        </p:nvSpPr>
        <p:spPr>
          <a:xfrm>
            <a:off x="480367" y="6302758"/>
            <a:ext cx="10944225" cy="222586"/>
          </a:xfrm>
          <a:prstGeom prst="rect">
            <a:avLst/>
          </a:prstGeom>
        </p:spPr>
        <p:txBody>
          <a:bodyPr/>
          <a:lstStyle/>
          <a:p>
            <a:pPr algn="ctr"/>
            <a:r>
              <a:rPr lang="hu-HU" altLang="de-DE" sz="1200" b="0" dirty="0" smtClean="0">
                <a:solidFill>
                  <a:schemeClr val="tx2"/>
                </a:solidFill>
              </a:rPr>
              <a:t>AZN INSURANCE CONFERENCE: HOW LOW CAN WE GO?</a:t>
            </a:r>
            <a:endParaRPr lang="de-DE" altLang="de-DE" sz="1200" b="0" dirty="0">
              <a:solidFill>
                <a:schemeClr val="tx2"/>
              </a:solidFill>
            </a:endParaRPr>
          </a:p>
        </p:txBody>
      </p:sp>
      <p:sp>
        <p:nvSpPr>
          <p:cNvPr id="14" name="Szövegdoboz 13"/>
          <p:cNvSpPr txBox="1"/>
          <p:nvPr/>
        </p:nvSpPr>
        <p:spPr>
          <a:xfrm>
            <a:off x="681536" y="1628800"/>
            <a:ext cx="7021446" cy="296776"/>
          </a:xfrm>
          <a:prstGeom prst="rect">
            <a:avLst/>
          </a:prstGeom>
          <a:noFill/>
        </p:spPr>
        <p:txBody>
          <a:bodyPr wrap="square" lIns="0" tIns="0" rIns="0" bIns="0" rtlCol="0">
            <a:noAutofit/>
          </a:bodyPr>
          <a:lstStyle/>
          <a:p>
            <a:pPr algn="l">
              <a:buClr>
                <a:schemeClr val="tx1"/>
              </a:buClr>
              <a:buSzPct val="101000"/>
            </a:pPr>
            <a:r>
              <a:rPr lang="hu-HU" sz="1000" dirty="0" smtClean="0"/>
              <a:t>RELATIVE CHANGE OF MONTHLY LAPSE RATE COVID VS 2019 PRE COVID</a:t>
            </a:r>
          </a:p>
        </p:txBody>
      </p:sp>
      <p:sp>
        <p:nvSpPr>
          <p:cNvPr id="15" name="Szövegdoboz 14"/>
          <p:cNvSpPr txBox="1"/>
          <p:nvPr/>
        </p:nvSpPr>
        <p:spPr>
          <a:xfrm>
            <a:off x="11005912" y="5801109"/>
            <a:ext cx="576064" cy="296776"/>
          </a:xfrm>
          <a:prstGeom prst="rect">
            <a:avLst/>
          </a:prstGeom>
          <a:noFill/>
        </p:spPr>
        <p:txBody>
          <a:bodyPr wrap="square" lIns="0" tIns="0" rIns="0" bIns="0" rtlCol="0">
            <a:noAutofit/>
          </a:bodyPr>
          <a:lstStyle/>
          <a:p>
            <a:pPr algn="l">
              <a:buClr>
                <a:schemeClr val="tx1"/>
              </a:buClr>
              <a:buSzPct val="101000"/>
            </a:pPr>
            <a:r>
              <a:rPr lang="hu-HU" sz="1000" dirty="0" smtClean="0"/>
              <a:t>MONTH</a:t>
            </a:r>
          </a:p>
        </p:txBody>
      </p:sp>
    </p:spTree>
    <p:extLst>
      <p:ext uri="{BB962C8B-B14F-4D97-AF65-F5344CB8AC3E}">
        <p14:creationId xmlns:p14="http://schemas.microsoft.com/office/powerpoint/2010/main" val="302247616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1">
            <a:extLst>
              <a:ext uri="{FF2B5EF4-FFF2-40B4-BE49-F238E27FC236}">
                <a16:creationId xmlns:a16="http://schemas.microsoft.com/office/drawing/2014/main" id="{BE5D84CB-8945-9642-955A-23450720EE77}"/>
              </a:ext>
            </a:extLst>
          </p:cNvPr>
          <p:cNvSpPr>
            <a:spLocks noGrp="1"/>
          </p:cNvSpPr>
          <p:nvPr>
            <p:ph type="title"/>
          </p:nvPr>
        </p:nvSpPr>
        <p:spPr>
          <a:xfrm>
            <a:off x="630000" y="504000"/>
            <a:ext cx="11370656" cy="612000"/>
          </a:xfrm>
        </p:spPr>
        <p:txBody>
          <a:bodyPr/>
          <a:lstStyle/>
          <a:p>
            <a:r>
              <a:rPr lang="hu-HU" sz="2400" dirty="0" smtClean="0"/>
              <a:t>WEEKLY MONITORING OF NEW BUSINESS IN UNIT LINKED IN PIECES 2021/2020 UNTIL WEEK 21 (MAY 30th)</a:t>
            </a:r>
            <a:endParaRPr lang="de-DE" sz="2400" dirty="0"/>
          </a:p>
        </p:txBody>
      </p:sp>
      <p:sp>
        <p:nvSpPr>
          <p:cNvPr id="2" name="Szövegdoboz 1"/>
          <p:cNvSpPr txBox="1"/>
          <p:nvPr/>
        </p:nvSpPr>
        <p:spPr>
          <a:xfrm>
            <a:off x="623887" y="152535"/>
            <a:ext cx="3527896" cy="396145"/>
          </a:xfrm>
          <a:prstGeom prst="rect">
            <a:avLst/>
          </a:prstGeom>
          <a:noFill/>
        </p:spPr>
        <p:txBody>
          <a:bodyPr wrap="square" lIns="0" tIns="0" rIns="0" bIns="0" rtlCol="0">
            <a:noAutofit/>
          </a:bodyPr>
          <a:lstStyle/>
          <a:p>
            <a:pPr algn="l">
              <a:buClr>
                <a:schemeClr val="tx1"/>
              </a:buClr>
              <a:buSzPct val="101000"/>
            </a:pPr>
            <a:r>
              <a:rPr lang="hu-HU" sz="1800" b="1" i="1" dirty="0" smtClean="0"/>
              <a:t>COVID MONITORING</a:t>
            </a:r>
          </a:p>
        </p:txBody>
      </p:sp>
      <p:grpSp>
        <p:nvGrpSpPr>
          <p:cNvPr id="6" name="Csoportba foglalás 5"/>
          <p:cNvGrpSpPr/>
          <p:nvPr/>
        </p:nvGrpSpPr>
        <p:grpSpPr>
          <a:xfrm>
            <a:off x="623887" y="1628799"/>
            <a:ext cx="10294597" cy="4465226"/>
            <a:chOff x="-17218036" y="-6642426"/>
            <a:chExt cx="46616538" cy="22415321"/>
          </a:xfrm>
        </p:grpSpPr>
        <p:graphicFrame>
          <p:nvGraphicFramePr>
            <p:cNvPr id="16" name="Diagram 15"/>
            <p:cNvGraphicFramePr>
              <a:graphicFrameLocks/>
            </p:cNvGraphicFramePr>
            <p:nvPr>
              <p:extLst>
                <p:ext uri="{D42A27DB-BD31-4B8C-83A1-F6EECF244321}">
                  <p14:modId xmlns:p14="http://schemas.microsoft.com/office/powerpoint/2010/main" val="2984117636"/>
                </p:ext>
              </p:extLst>
            </p:nvPr>
          </p:nvGraphicFramePr>
          <p:xfrm>
            <a:off x="-17218036" y="-6642426"/>
            <a:ext cx="42794258" cy="2241531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7" name="Diagram 16"/>
            <p:cNvGraphicFramePr>
              <a:graphicFrameLocks/>
            </p:cNvGraphicFramePr>
            <p:nvPr>
              <p:extLst>
                <p:ext uri="{D42A27DB-BD31-4B8C-83A1-F6EECF244321}">
                  <p14:modId xmlns:p14="http://schemas.microsoft.com/office/powerpoint/2010/main" val="3253699209"/>
                </p:ext>
              </p:extLst>
            </p:nvPr>
          </p:nvGraphicFramePr>
          <p:xfrm>
            <a:off x="25669735" y="-6642426"/>
            <a:ext cx="3728767" cy="22415321"/>
          </p:xfrm>
          <a:graphic>
            <a:graphicData uri="http://schemas.openxmlformats.org/drawingml/2006/chart">
              <c:chart xmlns:c="http://schemas.openxmlformats.org/drawingml/2006/chart" xmlns:r="http://schemas.openxmlformats.org/officeDocument/2006/relationships" r:id="rId3"/>
            </a:graphicData>
          </a:graphic>
        </p:graphicFrame>
      </p:grpSp>
      <p:sp>
        <p:nvSpPr>
          <p:cNvPr id="18" name="Rechteck 24"/>
          <p:cNvSpPr/>
          <p:nvPr/>
        </p:nvSpPr>
        <p:spPr bwMode="auto">
          <a:xfrm>
            <a:off x="6312024" y="1648505"/>
            <a:ext cx="3780250" cy="1492463"/>
          </a:xfrm>
          <a:prstGeom prst="rect">
            <a:avLst/>
          </a:prstGeom>
          <a:solidFill>
            <a:schemeClr val="tx2"/>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algn="l">
              <a:lnSpc>
                <a:spcPct val="100000"/>
              </a:lnSpc>
              <a:buClr>
                <a:schemeClr val="tx1"/>
              </a:buClr>
              <a:buSzPct val="101000"/>
            </a:pPr>
            <a:r>
              <a:rPr lang="hu-HU" sz="1800" b="1" dirty="0" smtClean="0">
                <a:solidFill>
                  <a:schemeClr val="bg1"/>
                </a:solidFill>
              </a:rPr>
              <a:t>NEW BUSINESS IS STABLE IN </a:t>
            </a:r>
          </a:p>
          <a:p>
            <a:pPr algn="l">
              <a:lnSpc>
                <a:spcPct val="100000"/>
              </a:lnSpc>
              <a:buClr>
                <a:schemeClr val="tx1"/>
              </a:buClr>
              <a:buSzPct val="101000"/>
            </a:pPr>
            <a:r>
              <a:rPr lang="hu-HU" sz="1800" b="1" dirty="0" smtClean="0">
                <a:solidFill>
                  <a:schemeClr val="bg1"/>
                </a:solidFill>
              </a:rPr>
              <a:t>PIECES AND UP 5% YOY IN </a:t>
            </a:r>
          </a:p>
          <a:p>
            <a:pPr algn="l">
              <a:lnSpc>
                <a:spcPct val="100000"/>
              </a:lnSpc>
              <a:buClr>
                <a:schemeClr val="tx1"/>
              </a:buClr>
              <a:buSzPct val="101000"/>
            </a:pPr>
            <a:r>
              <a:rPr lang="hu-HU" sz="1800" b="1" dirty="0" smtClean="0">
                <a:solidFill>
                  <a:schemeClr val="bg1"/>
                </a:solidFill>
              </a:rPr>
              <a:t>PREMIUM </a:t>
            </a:r>
            <a:endParaRPr lang="en-US" sz="1800" b="1" dirty="0">
              <a:solidFill>
                <a:schemeClr val="bg1"/>
              </a:solidFill>
            </a:endParaRPr>
          </a:p>
        </p:txBody>
      </p:sp>
      <p:sp>
        <p:nvSpPr>
          <p:cNvPr id="7" name="Szövegdoboz 6"/>
          <p:cNvSpPr txBox="1"/>
          <p:nvPr/>
        </p:nvSpPr>
        <p:spPr>
          <a:xfrm>
            <a:off x="11064552" y="2132856"/>
            <a:ext cx="1080120" cy="440792"/>
          </a:xfrm>
          <a:prstGeom prst="rect">
            <a:avLst/>
          </a:prstGeom>
          <a:noFill/>
        </p:spPr>
        <p:txBody>
          <a:bodyPr wrap="square" lIns="0" tIns="0" rIns="0" bIns="0" rtlCol="0">
            <a:noAutofit/>
          </a:bodyPr>
          <a:lstStyle/>
          <a:p>
            <a:pPr algn="l">
              <a:buClr>
                <a:schemeClr val="tx1"/>
              </a:buClr>
              <a:buSzPct val="101000"/>
            </a:pPr>
            <a:r>
              <a:rPr lang="hu-HU" sz="1400" dirty="0" smtClean="0"/>
              <a:t>CA. 9000 PIECES</a:t>
            </a:r>
          </a:p>
        </p:txBody>
      </p:sp>
      <p:cxnSp>
        <p:nvCxnSpPr>
          <p:cNvPr id="20" name="Egyenes összekötő 19"/>
          <p:cNvCxnSpPr>
            <a:endCxn id="7" idx="1"/>
          </p:cNvCxnSpPr>
          <p:nvPr/>
        </p:nvCxnSpPr>
        <p:spPr bwMode="auto">
          <a:xfrm flipV="1">
            <a:off x="10848528" y="2353252"/>
            <a:ext cx="216024" cy="220396"/>
          </a:xfrm>
          <a:prstGeom prst="line">
            <a:avLst/>
          </a:prstGeom>
          <a:solidFill>
            <a:schemeClr val="bg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21" name="Fußzeilenplatzhalter 3">
            <a:extLst>
              <a:ext uri="{FF2B5EF4-FFF2-40B4-BE49-F238E27FC236}">
                <a16:creationId xmlns:a16="http://schemas.microsoft.com/office/drawing/2014/main" id="{FD3C7351-BA3B-3E48-9AF9-1C292E0574F7}"/>
              </a:ext>
            </a:extLst>
          </p:cNvPr>
          <p:cNvSpPr>
            <a:spLocks noGrp="1"/>
          </p:cNvSpPr>
          <p:nvPr>
            <p:ph type="ftr" sz="quarter" idx="4294967295"/>
          </p:nvPr>
        </p:nvSpPr>
        <p:spPr>
          <a:xfrm>
            <a:off x="480367" y="6302758"/>
            <a:ext cx="10944225" cy="222586"/>
          </a:xfrm>
          <a:prstGeom prst="rect">
            <a:avLst/>
          </a:prstGeom>
        </p:spPr>
        <p:txBody>
          <a:bodyPr/>
          <a:lstStyle/>
          <a:p>
            <a:pPr algn="ctr"/>
            <a:r>
              <a:rPr lang="hu-HU" altLang="de-DE" sz="1200" b="0" dirty="0" smtClean="0">
                <a:solidFill>
                  <a:schemeClr val="tx2"/>
                </a:solidFill>
              </a:rPr>
              <a:t>AZN INSURANCE CONFERENCE: HOW LOW CAN WE GO?</a:t>
            </a:r>
            <a:endParaRPr lang="de-DE" altLang="de-DE" sz="1200" b="0" dirty="0">
              <a:solidFill>
                <a:schemeClr val="tx2"/>
              </a:solidFill>
            </a:endParaRPr>
          </a:p>
        </p:txBody>
      </p:sp>
      <p:sp>
        <p:nvSpPr>
          <p:cNvPr id="22" name="Szövegdoboz 21"/>
          <p:cNvSpPr txBox="1"/>
          <p:nvPr/>
        </p:nvSpPr>
        <p:spPr>
          <a:xfrm>
            <a:off x="716051" y="1700808"/>
            <a:ext cx="5523965" cy="799902"/>
          </a:xfrm>
          <a:prstGeom prst="rect">
            <a:avLst/>
          </a:prstGeom>
          <a:noFill/>
        </p:spPr>
        <p:txBody>
          <a:bodyPr wrap="square" lIns="0" tIns="0" rIns="0" bIns="0" rtlCol="0">
            <a:noAutofit/>
          </a:bodyPr>
          <a:lstStyle/>
          <a:p>
            <a:pPr algn="l">
              <a:buClr>
                <a:schemeClr val="tx1"/>
              </a:buClr>
              <a:buSzPct val="101000"/>
            </a:pPr>
            <a:r>
              <a:rPr lang="hu-HU" sz="1000" dirty="0" smtClean="0"/>
              <a:t>WEEKLY PIECES OF NEW BUSINESS W/O NUMBERS, JUST TO ILLUSTRATE COMPARISON</a:t>
            </a:r>
          </a:p>
          <a:p>
            <a:pPr algn="l">
              <a:buClr>
                <a:schemeClr val="tx1"/>
              </a:buClr>
              <a:buSzPct val="101000"/>
            </a:pPr>
            <a:r>
              <a:rPr lang="hu-HU" sz="1000" dirty="0" smtClean="0"/>
              <a:t>OF 2021/2020 PERIOD</a:t>
            </a:r>
          </a:p>
        </p:txBody>
      </p:sp>
      <p:sp>
        <p:nvSpPr>
          <p:cNvPr id="24" name="Téglalap 23"/>
          <p:cNvSpPr/>
          <p:nvPr/>
        </p:nvSpPr>
        <p:spPr>
          <a:xfrm>
            <a:off x="9513017" y="5877272"/>
            <a:ext cx="561371" cy="261610"/>
          </a:xfrm>
          <a:prstGeom prst="rect">
            <a:avLst/>
          </a:prstGeom>
        </p:spPr>
        <p:txBody>
          <a:bodyPr wrap="none">
            <a:spAutoFit/>
          </a:bodyPr>
          <a:lstStyle/>
          <a:p>
            <a:r>
              <a:rPr lang="hu-HU" sz="1000" dirty="0"/>
              <a:t>WEEK</a:t>
            </a:r>
          </a:p>
        </p:txBody>
      </p:sp>
    </p:spTree>
    <p:extLst>
      <p:ext uri="{BB962C8B-B14F-4D97-AF65-F5344CB8AC3E}">
        <p14:creationId xmlns:p14="http://schemas.microsoft.com/office/powerpoint/2010/main" val="133636140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AA5A7C92-8D98-2D45-83F0-2FBF3ADA97AD}"/>
              </a:ext>
            </a:extLst>
          </p:cNvPr>
          <p:cNvSpPr>
            <a:spLocks noGrp="1"/>
          </p:cNvSpPr>
          <p:nvPr>
            <p:ph type="ctrTitle"/>
          </p:nvPr>
        </p:nvSpPr>
        <p:spPr/>
        <p:txBody>
          <a:bodyPr/>
          <a:lstStyle/>
          <a:p>
            <a:r>
              <a:rPr lang="hu-HU" dirty="0" err="1" smtClean="0"/>
              <a:t>Thank</a:t>
            </a:r>
            <a:r>
              <a:rPr lang="hu-HU" dirty="0" smtClean="0"/>
              <a:t> </a:t>
            </a:r>
            <a:r>
              <a:rPr lang="hu-HU" dirty="0" err="1" smtClean="0"/>
              <a:t>you</a:t>
            </a:r>
            <a:r>
              <a:rPr lang="hu-HU" dirty="0" smtClean="0"/>
              <a:t> </a:t>
            </a:r>
            <a:r>
              <a:rPr lang="hu-HU" dirty="0" err="1" smtClean="0"/>
              <a:t>for</a:t>
            </a:r>
            <a:r>
              <a:rPr lang="hu-HU" dirty="0" smtClean="0"/>
              <a:t> </a:t>
            </a:r>
            <a:r>
              <a:rPr lang="hu-HU" dirty="0" err="1" smtClean="0"/>
              <a:t>your</a:t>
            </a:r>
            <a:r>
              <a:rPr lang="hu-HU" dirty="0" smtClean="0"/>
              <a:t> </a:t>
            </a:r>
            <a:r>
              <a:rPr lang="hu-HU" dirty="0" err="1" smtClean="0"/>
              <a:t>attention</a:t>
            </a:r>
            <a:r>
              <a:rPr lang="hu-HU" dirty="0" smtClean="0"/>
              <a:t>. </a:t>
            </a:r>
            <a:endParaRPr lang="de-DE" dirty="0"/>
          </a:p>
        </p:txBody>
      </p:sp>
      <p:sp>
        <p:nvSpPr>
          <p:cNvPr id="8" name="Fußzeilenplatzhalter 3">
            <a:extLst>
              <a:ext uri="{FF2B5EF4-FFF2-40B4-BE49-F238E27FC236}">
                <a16:creationId xmlns:a16="http://schemas.microsoft.com/office/drawing/2014/main" id="{FD3C7351-BA3B-3E48-9AF9-1C292E0574F7}"/>
              </a:ext>
            </a:extLst>
          </p:cNvPr>
          <p:cNvSpPr txBox="1">
            <a:spLocks/>
          </p:cNvSpPr>
          <p:nvPr/>
        </p:nvSpPr>
        <p:spPr bwMode="gray">
          <a:xfrm>
            <a:off x="480367" y="6302758"/>
            <a:ext cx="10944225" cy="22258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defPPr>
              <a:defRPr lang="de-DE"/>
            </a:defPPr>
            <a:lvl1pPr algn="ctr" rtl="0" fontAlgn="base">
              <a:lnSpc>
                <a:spcPct val="100000"/>
              </a:lnSpc>
              <a:spcBef>
                <a:spcPct val="0"/>
              </a:spcBef>
              <a:spcAft>
                <a:spcPct val="0"/>
              </a:spcAft>
              <a:defRPr sz="1200" b="1" kern="1200">
                <a:solidFill>
                  <a:schemeClr val="tx2"/>
                </a:solidFill>
                <a:latin typeface="Arial" pitchFamily="34" charset="0"/>
                <a:ea typeface="+mn-ea"/>
                <a:cs typeface="Arial" pitchFamily="34" charset="0"/>
              </a:defRPr>
            </a:lvl1pPr>
            <a:lvl2pPr marL="457200" algn="ctr" rtl="0" fontAlgn="base">
              <a:lnSpc>
                <a:spcPct val="110000"/>
              </a:lnSpc>
              <a:spcBef>
                <a:spcPct val="0"/>
              </a:spcBef>
              <a:spcAft>
                <a:spcPct val="0"/>
              </a:spcAft>
              <a:defRPr sz="1600" kern="1200">
                <a:solidFill>
                  <a:schemeClr val="tx1"/>
                </a:solidFill>
                <a:latin typeface="Arial" pitchFamily="34" charset="0"/>
                <a:ea typeface="+mn-ea"/>
                <a:cs typeface="Arial" pitchFamily="34" charset="0"/>
              </a:defRPr>
            </a:lvl2pPr>
            <a:lvl3pPr marL="914400" algn="ctr" rtl="0" fontAlgn="base">
              <a:lnSpc>
                <a:spcPct val="110000"/>
              </a:lnSpc>
              <a:spcBef>
                <a:spcPct val="0"/>
              </a:spcBef>
              <a:spcAft>
                <a:spcPct val="0"/>
              </a:spcAft>
              <a:defRPr sz="1600" kern="1200">
                <a:solidFill>
                  <a:schemeClr val="tx1"/>
                </a:solidFill>
                <a:latin typeface="Arial" pitchFamily="34" charset="0"/>
                <a:ea typeface="+mn-ea"/>
                <a:cs typeface="Arial" pitchFamily="34" charset="0"/>
              </a:defRPr>
            </a:lvl3pPr>
            <a:lvl4pPr marL="1371600" algn="ctr" rtl="0" fontAlgn="base">
              <a:lnSpc>
                <a:spcPct val="110000"/>
              </a:lnSpc>
              <a:spcBef>
                <a:spcPct val="0"/>
              </a:spcBef>
              <a:spcAft>
                <a:spcPct val="0"/>
              </a:spcAft>
              <a:defRPr sz="1600" kern="1200">
                <a:solidFill>
                  <a:schemeClr val="tx1"/>
                </a:solidFill>
                <a:latin typeface="Arial" pitchFamily="34" charset="0"/>
                <a:ea typeface="+mn-ea"/>
                <a:cs typeface="Arial" pitchFamily="34" charset="0"/>
              </a:defRPr>
            </a:lvl4pPr>
            <a:lvl5pPr marL="1828800" algn="ctr" rtl="0" fontAlgn="base">
              <a:lnSpc>
                <a:spcPct val="110000"/>
              </a:lnSpc>
              <a:spcBef>
                <a:spcPct val="0"/>
              </a:spcBef>
              <a:spcAft>
                <a:spcPct val="0"/>
              </a:spcAft>
              <a:defRPr sz="1600" kern="1200">
                <a:solidFill>
                  <a:schemeClr val="tx1"/>
                </a:solidFill>
                <a:latin typeface="Arial" pitchFamily="34" charset="0"/>
                <a:ea typeface="+mn-ea"/>
                <a:cs typeface="Arial" pitchFamily="34" charset="0"/>
              </a:defRPr>
            </a:lvl5pPr>
            <a:lvl6pPr marL="2286000" algn="l" defTabSz="914400" rtl="0" eaLnBrk="1" latinLnBrk="0" hangingPunct="1">
              <a:defRPr sz="1600" kern="1200">
                <a:solidFill>
                  <a:schemeClr val="tx1"/>
                </a:solidFill>
                <a:latin typeface="Arial" pitchFamily="34" charset="0"/>
                <a:ea typeface="+mn-ea"/>
                <a:cs typeface="Arial" pitchFamily="34" charset="0"/>
              </a:defRPr>
            </a:lvl6pPr>
            <a:lvl7pPr marL="2743200" algn="l" defTabSz="914400" rtl="0" eaLnBrk="1" latinLnBrk="0" hangingPunct="1">
              <a:defRPr sz="1600" kern="1200">
                <a:solidFill>
                  <a:schemeClr val="tx1"/>
                </a:solidFill>
                <a:latin typeface="Arial" pitchFamily="34" charset="0"/>
                <a:ea typeface="+mn-ea"/>
                <a:cs typeface="Arial" pitchFamily="34" charset="0"/>
              </a:defRPr>
            </a:lvl7pPr>
            <a:lvl8pPr marL="3200400" algn="l" defTabSz="914400" rtl="0" eaLnBrk="1" latinLnBrk="0" hangingPunct="1">
              <a:defRPr sz="1600" kern="1200">
                <a:solidFill>
                  <a:schemeClr val="tx1"/>
                </a:solidFill>
                <a:latin typeface="Arial" pitchFamily="34" charset="0"/>
                <a:ea typeface="+mn-ea"/>
                <a:cs typeface="Arial" pitchFamily="34" charset="0"/>
              </a:defRPr>
            </a:lvl8pPr>
            <a:lvl9pPr marL="3657600" algn="l" defTabSz="914400" rtl="0" eaLnBrk="1" latinLnBrk="0" hangingPunct="1">
              <a:defRPr sz="1600" kern="1200">
                <a:solidFill>
                  <a:schemeClr val="tx1"/>
                </a:solidFill>
                <a:latin typeface="Arial" pitchFamily="34" charset="0"/>
                <a:ea typeface="+mn-ea"/>
                <a:cs typeface="Arial" pitchFamily="34" charset="0"/>
              </a:defRPr>
            </a:lvl9pPr>
          </a:lstStyle>
          <a:p>
            <a:r>
              <a:rPr lang="hu-HU" altLang="de-DE" b="0" smtClean="0"/>
              <a:t>AZN INSURANCE CONFERENCE: HOW LOW CAN WE GO?</a:t>
            </a:r>
            <a:endParaRPr lang="de-DE" altLang="de-DE" b="0" dirty="0"/>
          </a:p>
        </p:txBody>
      </p:sp>
    </p:spTree>
    <p:extLst>
      <p:ext uri="{BB962C8B-B14F-4D97-AF65-F5344CB8AC3E}">
        <p14:creationId xmlns:p14="http://schemas.microsoft.com/office/powerpoint/2010/main" val="192263630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5D84CB-8945-9642-955A-23450720EE77}"/>
              </a:ext>
            </a:extLst>
          </p:cNvPr>
          <p:cNvSpPr>
            <a:spLocks noGrp="1"/>
          </p:cNvSpPr>
          <p:nvPr>
            <p:ph type="title"/>
          </p:nvPr>
        </p:nvSpPr>
        <p:spPr/>
        <p:txBody>
          <a:bodyPr/>
          <a:lstStyle/>
          <a:p>
            <a:r>
              <a:rPr lang="hu-HU" sz="2400" dirty="0" smtClean="0"/>
              <a:t>AGENDA</a:t>
            </a:r>
            <a:endParaRPr lang="de-DE" sz="3200" dirty="0"/>
          </a:p>
        </p:txBody>
      </p:sp>
      <p:sp>
        <p:nvSpPr>
          <p:cNvPr id="14" name="Fußzeilenplatzhalter 3">
            <a:extLst>
              <a:ext uri="{FF2B5EF4-FFF2-40B4-BE49-F238E27FC236}">
                <a16:creationId xmlns:a16="http://schemas.microsoft.com/office/drawing/2014/main" id="{FD3C7351-BA3B-3E48-9AF9-1C292E0574F7}"/>
              </a:ext>
            </a:extLst>
          </p:cNvPr>
          <p:cNvSpPr>
            <a:spLocks noGrp="1"/>
          </p:cNvSpPr>
          <p:nvPr>
            <p:ph type="ftr" sz="quarter" idx="4294967295"/>
          </p:nvPr>
        </p:nvSpPr>
        <p:spPr>
          <a:xfrm>
            <a:off x="480367" y="6302758"/>
            <a:ext cx="10944225" cy="222586"/>
          </a:xfrm>
          <a:prstGeom prst="rect">
            <a:avLst/>
          </a:prstGeom>
        </p:spPr>
        <p:txBody>
          <a:bodyPr/>
          <a:lstStyle/>
          <a:p>
            <a:pPr algn="ctr"/>
            <a:r>
              <a:rPr lang="hu-HU" altLang="de-DE" sz="1200" b="0" dirty="0" smtClean="0">
                <a:solidFill>
                  <a:schemeClr val="tx2"/>
                </a:solidFill>
              </a:rPr>
              <a:t>AZN INSURANCE CONFERENCE: HOW LOW CAN WE GO?</a:t>
            </a:r>
            <a:endParaRPr lang="de-DE" altLang="de-DE" sz="1200" b="0" dirty="0">
              <a:solidFill>
                <a:schemeClr val="tx2"/>
              </a:solidFill>
            </a:endParaRPr>
          </a:p>
        </p:txBody>
      </p:sp>
      <p:sp>
        <p:nvSpPr>
          <p:cNvPr id="10" name="Titel 1">
            <a:extLst>
              <a:ext uri="{FF2B5EF4-FFF2-40B4-BE49-F238E27FC236}">
                <a16:creationId xmlns:a16="http://schemas.microsoft.com/office/drawing/2014/main" id="{BE5D84CB-8945-9642-955A-23450720EE77}"/>
              </a:ext>
            </a:extLst>
          </p:cNvPr>
          <p:cNvSpPr txBox="1">
            <a:spLocks/>
          </p:cNvSpPr>
          <p:nvPr/>
        </p:nvSpPr>
        <p:spPr bwMode="gray">
          <a:xfrm>
            <a:off x="1199456" y="1412776"/>
            <a:ext cx="11370656" cy="612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rtl="0" eaLnBrk="1" fontAlgn="base" hangingPunct="1">
              <a:lnSpc>
                <a:spcPct val="110000"/>
              </a:lnSpc>
              <a:spcBef>
                <a:spcPct val="0"/>
              </a:spcBef>
              <a:spcAft>
                <a:spcPct val="0"/>
              </a:spcAft>
              <a:defRPr sz="3600" b="1">
                <a:solidFill>
                  <a:schemeClr val="tx2"/>
                </a:solidFill>
                <a:latin typeface="+mj-lt"/>
                <a:ea typeface="+mj-ea"/>
                <a:cs typeface="+mj-cs"/>
              </a:defRPr>
            </a:lvl1pPr>
            <a:lvl2pPr algn="l" rtl="0" eaLnBrk="1" fontAlgn="base" hangingPunct="1">
              <a:lnSpc>
                <a:spcPct val="110000"/>
              </a:lnSpc>
              <a:spcBef>
                <a:spcPct val="0"/>
              </a:spcBef>
              <a:spcAft>
                <a:spcPct val="0"/>
              </a:spcAft>
              <a:defRPr sz="2585" b="1">
                <a:solidFill>
                  <a:schemeClr val="accent1"/>
                </a:solidFill>
                <a:latin typeface="Arial" pitchFamily="34" charset="0"/>
                <a:cs typeface="Arial" pitchFamily="34" charset="0"/>
              </a:defRPr>
            </a:lvl2pPr>
            <a:lvl3pPr algn="l" rtl="0" eaLnBrk="1" fontAlgn="base" hangingPunct="1">
              <a:lnSpc>
                <a:spcPct val="110000"/>
              </a:lnSpc>
              <a:spcBef>
                <a:spcPct val="0"/>
              </a:spcBef>
              <a:spcAft>
                <a:spcPct val="0"/>
              </a:spcAft>
              <a:defRPr sz="2585" b="1">
                <a:solidFill>
                  <a:schemeClr val="accent1"/>
                </a:solidFill>
                <a:latin typeface="Arial" pitchFamily="34" charset="0"/>
                <a:cs typeface="Arial" pitchFamily="34" charset="0"/>
              </a:defRPr>
            </a:lvl3pPr>
            <a:lvl4pPr algn="l" rtl="0" eaLnBrk="1" fontAlgn="base" hangingPunct="1">
              <a:lnSpc>
                <a:spcPct val="110000"/>
              </a:lnSpc>
              <a:spcBef>
                <a:spcPct val="0"/>
              </a:spcBef>
              <a:spcAft>
                <a:spcPct val="0"/>
              </a:spcAft>
              <a:defRPr sz="2585" b="1">
                <a:solidFill>
                  <a:schemeClr val="accent1"/>
                </a:solidFill>
                <a:latin typeface="Arial" pitchFamily="34" charset="0"/>
                <a:cs typeface="Arial" pitchFamily="34" charset="0"/>
              </a:defRPr>
            </a:lvl4pPr>
            <a:lvl5pPr algn="l" rtl="0" eaLnBrk="1" fontAlgn="base" hangingPunct="1">
              <a:lnSpc>
                <a:spcPct val="110000"/>
              </a:lnSpc>
              <a:spcBef>
                <a:spcPct val="0"/>
              </a:spcBef>
              <a:spcAft>
                <a:spcPct val="0"/>
              </a:spcAft>
              <a:defRPr sz="2585" b="1">
                <a:solidFill>
                  <a:schemeClr val="accent1"/>
                </a:solidFill>
                <a:latin typeface="Arial" pitchFamily="34" charset="0"/>
                <a:cs typeface="Arial" pitchFamily="34" charset="0"/>
              </a:defRPr>
            </a:lvl5pPr>
            <a:lvl6pPr marL="422041" algn="l" rtl="0" eaLnBrk="1" fontAlgn="base" hangingPunct="1">
              <a:lnSpc>
                <a:spcPct val="110000"/>
              </a:lnSpc>
              <a:spcBef>
                <a:spcPct val="0"/>
              </a:spcBef>
              <a:spcAft>
                <a:spcPct val="0"/>
              </a:spcAft>
              <a:defRPr sz="2585" b="1">
                <a:solidFill>
                  <a:schemeClr val="accent1"/>
                </a:solidFill>
                <a:latin typeface="Arial" pitchFamily="34" charset="0"/>
                <a:cs typeface="Arial" pitchFamily="34" charset="0"/>
              </a:defRPr>
            </a:lvl6pPr>
            <a:lvl7pPr marL="844083" algn="l" rtl="0" eaLnBrk="1" fontAlgn="base" hangingPunct="1">
              <a:lnSpc>
                <a:spcPct val="110000"/>
              </a:lnSpc>
              <a:spcBef>
                <a:spcPct val="0"/>
              </a:spcBef>
              <a:spcAft>
                <a:spcPct val="0"/>
              </a:spcAft>
              <a:defRPr sz="2585" b="1">
                <a:solidFill>
                  <a:schemeClr val="accent1"/>
                </a:solidFill>
                <a:latin typeface="Arial" pitchFamily="34" charset="0"/>
                <a:cs typeface="Arial" pitchFamily="34" charset="0"/>
              </a:defRPr>
            </a:lvl7pPr>
            <a:lvl8pPr marL="1266124" algn="l" rtl="0" eaLnBrk="1" fontAlgn="base" hangingPunct="1">
              <a:lnSpc>
                <a:spcPct val="110000"/>
              </a:lnSpc>
              <a:spcBef>
                <a:spcPct val="0"/>
              </a:spcBef>
              <a:spcAft>
                <a:spcPct val="0"/>
              </a:spcAft>
              <a:defRPr sz="2585" b="1">
                <a:solidFill>
                  <a:schemeClr val="accent1"/>
                </a:solidFill>
                <a:latin typeface="Arial" pitchFamily="34" charset="0"/>
                <a:cs typeface="Arial" pitchFamily="34" charset="0"/>
              </a:defRPr>
            </a:lvl8pPr>
            <a:lvl9pPr marL="1688165" algn="l" rtl="0" eaLnBrk="1" fontAlgn="base" hangingPunct="1">
              <a:lnSpc>
                <a:spcPct val="110000"/>
              </a:lnSpc>
              <a:spcBef>
                <a:spcPct val="0"/>
              </a:spcBef>
              <a:spcAft>
                <a:spcPct val="0"/>
              </a:spcAft>
              <a:defRPr sz="2585" b="1">
                <a:solidFill>
                  <a:schemeClr val="accent1"/>
                </a:solidFill>
                <a:latin typeface="Arial" pitchFamily="34" charset="0"/>
                <a:cs typeface="Arial" pitchFamily="34" charset="0"/>
              </a:defRPr>
            </a:lvl9pPr>
          </a:lstStyle>
          <a:p>
            <a:r>
              <a:rPr lang="hu-HU" sz="2400" kern="0" dirty="0" smtClean="0"/>
              <a:t>IMPACT OF LOW INTEREST RATES ON LIFE INSURANCE </a:t>
            </a:r>
          </a:p>
          <a:p>
            <a:r>
              <a:rPr lang="hu-HU" sz="2400" kern="0" dirty="0" smtClean="0"/>
              <a:t>PRODUCT OFFER</a:t>
            </a:r>
          </a:p>
          <a:p>
            <a:endParaRPr lang="hu-HU" sz="2400" kern="0" dirty="0" smtClean="0"/>
          </a:p>
          <a:p>
            <a:r>
              <a:rPr lang="hu-HU" sz="2400" kern="0" dirty="0" smtClean="0"/>
              <a:t>EXAMPLE OF ETF PORTFOLIO IN UNIT LINKED POLICIES</a:t>
            </a:r>
          </a:p>
          <a:p>
            <a:endParaRPr lang="hu-HU" sz="2400" kern="0" dirty="0"/>
          </a:p>
          <a:p>
            <a:r>
              <a:rPr lang="hu-HU" sz="2400" kern="0" dirty="0" smtClean="0"/>
              <a:t>MEASURES OF HUNGARIAN SUPERVISORY AUTHORITY (HNB) </a:t>
            </a:r>
          </a:p>
          <a:p>
            <a:r>
              <a:rPr lang="hu-HU" sz="2400" kern="0" dirty="0" smtClean="0"/>
              <a:t>TO INCREASE SUSTAINABILITY OF UNIT LINKED INSURANCE</a:t>
            </a:r>
          </a:p>
          <a:p>
            <a:endParaRPr lang="hu-HU" sz="2400" kern="0" dirty="0"/>
          </a:p>
          <a:p>
            <a:r>
              <a:rPr lang="hu-HU" sz="2400" kern="0" dirty="0" smtClean="0"/>
              <a:t>EXPERIENCE SHARING ON COVID IMPACT ON UNIT LINKED </a:t>
            </a:r>
          </a:p>
          <a:p>
            <a:r>
              <a:rPr lang="hu-HU" sz="2400" kern="0" dirty="0" smtClean="0"/>
              <a:t>LAPSES AND NEW BUSINESS </a:t>
            </a:r>
          </a:p>
          <a:p>
            <a:endParaRPr lang="hu-HU" sz="2400" kern="0" dirty="0"/>
          </a:p>
          <a:p>
            <a:endParaRPr lang="hu-HU" sz="2400" kern="0" dirty="0"/>
          </a:p>
          <a:p>
            <a:endParaRPr lang="hu-HU" sz="2400" kern="0" dirty="0" smtClean="0"/>
          </a:p>
          <a:p>
            <a:endParaRPr lang="hu-HU" sz="2400" kern="0" dirty="0"/>
          </a:p>
        </p:txBody>
      </p:sp>
    </p:spTree>
    <p:extLst>
      <p:ext uri="{BB962C8B-B14F-4D97-AF65-F5344CB8AC3E}">
        <p14:creationId xmlns:p14="http://schemas.microsoft.com/office/powerpoint/2010/main" val="12814240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5D84CB-8945-9642-955A-23450720EE77}"/>
              </a:ext>
            </a:extLst>
          </p:cNvPr>
          <p:cNvSpPr>
            <a:spLocks noGrp="1"/>
          </p:cNvSpPr>
          <p:nvPr>
            <p:ph type="title"/>
          </p:nvPr>
        </p:nvSpPr>
        <p:spPr/>
        <p:txBody>
          <a:bodyPr/>
          <a:lstStyle/>
          <a:p>
            <a:r>
              <a:rPr lang="hu-HU" sz="2400" dirty="0" smtClean="0"/>
              <a:t>DEVELOPMENT OF GUARANTEED INTEREST RATE OF GERMAN LIFE INSURERS FROM 1986 TO 2022</a:t>
            </a:r>
            <a:endParaRPr lang="de-DE" sz="3200" dirty="0"/>
          </a:p>
        </p:txBody>
      </p:sp>
      <p:sp>
        <p:nvSpPr>
          <p:cNvPr id="7" name="Rechteck 5"/>
          <p:cNvSpPr/>
          <p:nvPr/>
        </p:nvSpPr>
        <p:spPr>
          <a:xfrm>
            <a:off x="608536" y="1548728"/>
            <a:ext cx="10469880" cy="4242816"/>
          </a:xfrm>
          <a:prstGeom prst="rect">
            <a:avLst/>
          </a:prstGeom>
          <a:solidFill>
            <a:srgbClr val="CCECFF">
              <a:alpha val="10000"/>
            </a:srgb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aphicFrame>
        <p:nvGraphicFramePr>
          <p:cNvPr id="8" name="Diagramm 4"/>
          <p:cNvGraphicFramePr>
            <a:graphicFrameLocks/>
          </p:cNvGraphicFramePr>
          <p:nvPr>
            <p:extLst>
              <p:ext uri="{D42A27DB-BD31-4B8C-83A1-F6EECF244321}">
                <p14:modId xmlns:p14="http://schemas.microsoft.com/office/powerpoint/2010/main" val="2356942910"/>
              </p:ext>
            </p:extLst>
          </p:nvPr>
        </p:nvGraphicFramePr>
        <p:xfrm>
          <a:off x="407368" y="1548728"/>
          <a:ext cx="10597896" cy="4544568"/>
        </p:xfrm>
        <a:graphic>
          <a:graphicData uri="http://schemas.openxmlformats.org/drawingml/2006/chart">
            <c:chart xmlns:c="http://schemas.openxmlformats.org/drawingml/2006/chart" xmlns:r="http://schemas.openxmlformats.org/officeDocument/2006/relationships" r:id="rId2"/>
          </a:graphicData>
        </a:graphic>
      </p:graphicFrame>
      <p:sp>
        <p:nvSpPr>
          <p:cNvPr id="9" name="Szövegdoboz 8"/>
          <p:cNvSpPr txBox="1"/>
          <p:nvPr/>
        </p:nvSpPr>
        <p:spPr>
          <a:xfrm>
            <a:off x="573686" y="5805264"/>
            <a:ext cx="6026370" cy="417824"/>
          </a:xfrm>
          <a:prstGeom prst="rect">
            <a:avLst/>
          </a:prstGeom>
          <a:noFill/>
        </p:spPr>
        <p:txBody>
          <a:bodyPr wrap="square" lIns="0" tIns="0" rIns="0" bIns="0" rtlCol="0">
            <a:noAutofit/>
          </a:bodyPr>
          <a:lstStyle/>
          <a:p>
            <a:pPr algn="l">
              <a:buClr>
                <a:schemeClr val="tx1"/>
              </a:buClr>
              <a:buSzPct val="101000"/>
            </a:pPr>
            <a:r>
              <a:rPr lang="hu-HU" sz="1400" dirty="0" err="1" smtClean="0"/>
              <a:t>Source</a:t>
            </a:r>
            <a:r>
              <a:rPr lang="hu-HU" sz="1400" dirty="0" smtClean="0"/>
              <a:t>: </a:t>
            </a:r>
            <a:r>
              <a:rPr lang="hu-HU" sz="1400" dirty="0" err="1" smtClean="0"/>
              <a:t>Assekurata.de</a:t>
            </a:r>
            <a:r>
              <a:rPr lang="hu-HU" sz="1400" dirty="0" smtClean="0"/>
              <a:t>/ </a:t>
            </a:r>
            <a:r>
              <a:rPr lang="hu-HU" sz="1400" dirty="0" err="1" smtClean="0"/>
              <a:t>handelsblatt.de</a:t>
            </a:r>
            <a:r>
              <a:rPr lang="hu-HU" sz="1400" dirty="0" smtClean="0"/>
              <a:t>, </a:t>
            </a:r>
            <a:r>
              <a:rPr lang="hu-HU" sz="1400" dirty="0" err="1" smtClean="0"/>
              <a:t>April</a:t>
            </a:r>
            <a:r>
              <a:rPr lang="hu-HU" sz="1400" dirty="0" smtClean="0"/>
              <a:t> 2021 </a:t>
            </a:r>
          </a:p>
        </p:txBody>
      </p:sp>
      <p:sp>
        <p:nvSpPr>
          <p:cNvPr id="12" name="Rechteck 24"/>
          <p:cNvSpPr/>
          <p:nvPr/>
        </p:nvSpPr>
        <p:spPr bwMode="auto">
          <a:xfrm>
            <a:off x="7248128" y="1628800"/>
            <a:ext cx="3780250" cy="1492463"/>
          </a:xfrm>
          <a:prstGeom prst="rect">
            <a:avLst/>
          </a:prstGeom>
          <a:solidFill>
            <a:schemeClr val="tx2"/>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algn="l">
              <a:lnSpc>
                <a:spcPct val="100000"/>
              </a:lnSpc>
              <a:buClr>
                <a:schemeClr val="tx1"/>
              </a:buClr>
              <a:buSzPct val="101000"/>
            </a:pPr>
            <a:r>
              <a:rPr lang="hu-HU" sz="1800" b="1" dirty="0" smtClean="0">
                <a:solidFill>
                  <a:schemeClr val="bg1"/>
                </a:solidFill>
              </a:rPr>
              <a:t>CLASSIC POLICIES</a:t>
            </a:r>
          </a:p>
          <a:p>
            <a:pPr algn="l">
              <a:lnSpc>
                <a:spcPct val="100000"/>
              </a:lnSpc>
              <a:buClr>
                <a:schemeClr val="tx1"/>
              </a:buClr>
              <a:buSzPct val="101000"/>
            </a:pPr>
            <a:r>
              <a:rPr lang="hu-HU" sz="1800" b="1" dirty="0" smtClean="0">
                <a:solidFill>
                  <a:schemeClr val="bg1"/>
                </a:solidFill>
              </a:rPr>
              <a:t>INCREASINGLY UNATTRACTIVE</a:t>
            </a:r>
          </a:p>
          <a:p>
            <a:pPr algn="l">
              <a:lnSpc>
                <a:spcPct val="100000"/>
              </a:lnSpc>
              <a:buClr>
                <a:schemeClr val="tx1"/>
              </a:buClr>
              <a:buSzPct val="101000"/>
            </a:pPr>
            <a:r>
              <a:rPr lang="hu-HU" sz="1800" b="1" dirty="0" smtClean="0">
                <a:solidFill>
                  <a:schemeClr val="bg1"/>
                </a:solidFill>
              </a:rPr>
              <a:t>FOR NEW BUSINESS</a:t>
            </a:r>
            <a:endParaRPr lang="en-US" sz="1800" b="1" dirty="0">
              <a:solidFill>
                <a:schemeClr val="bg1"/>
              </a:solidFill>
            </a:endParaRPr>
          </a:p>
        </p:txBody>
      </p:sp>
      <p:sp>
        <p:nvSpPr>
          <p:cNvPr id="14" name="Fußzeilenplatzhalter 3">
            <a:extLst>
              <a:ext uri="{FF2B5EF4-FFF2-40B4-BE49-F238E27FC236}">
                <a16:creationId xmlns:a16="http://schemas.microsoft.com/office/drawing/2014/main" id="{FD3C7351-BA3B-3E48-9AF9-1C292E0574F7}"/>
              </a:ext>
            </a:extLst>
          </p:cNvPr>
          <p:cNvSpPr>
            <a:spLocks noGrp="1"/>
          </p:cNvSpPr>
          <p:nvPr>
            <p:ph type="ftr" sz="quarter" idx="4294967295"/>
          </p:nvPr>
        </p:nvSpPr>
        <p:spPr>
          <a:xfrm>
            <a:off x="480367" y="6261376"/>
            <a:ext cx="10944225" cy="222586"/>
          </a:xfrm>
          <a:prstGeom prst="rect">
            <a:avLst/>
          </a:prstGeom>
        </p:spPr>
        <p:txBody>
          <a:bodyPr/>
          <a:lstStyle/>
          <a:p>
            <a:pPr algn="ctr"/>
            <a:r>
              <a:rPr lang="hu-HU" altLang="de-DE" sz="1200" dirty="0" smtClean="0">
                <a:solidFill>
                  <a:schemeClr val="tx2"/>
                </a:solidFill>
              </a:rPr>
              <a:t>AZN INSURANCE CONFERENCE: HOW LOW CAN WE GO?</a:t>
            </a:r>
            <a:endParaRPr lang="de-DE" altLang="de-DE" sz="1200" dirty="0">
              <a:solidFill>
                <a:schemeClr val="tx2"/>
              </a:solidFill>
            </a:endParaRPr>
          </a:p>
        </p:txBody>
      </p:sp>
      <p:sp>
        <p:nvSpPr>
          <p:cNvPr id="10" name="Szövegdoboz 9"/>
          <p:cNvSpPr txBox="1"/>
          <p:nvPr/>
        </p:nvSpPr>
        <p:spPr>
          <a:xfrm>
            <a:off x="681536" y="1628800"/>
            <a:ext cx="4046312" cy="296776"/>
          </a:xfrm>
          <a:prstGeom prst="rect">
            <a:avLst/>
          </a:prstGeom>
          <a:noFill/>
        </p:spPr>
        <p:txBody>
          <a:bodyPr wrap="square" lIns="0" tIns="0" rIns="0" bIns="0" rtlCol="0">
            <a:noAutofit/>
          </a:bodyPr>
          <a:lstStyle/>
          <a:p>
            <a:pPr algn="l">
              <a:buClr>
                <a:schemeClr val="tx1"/>
              </a:buClr>
              <a:buSzPct val="101000"/>
            </a:pPr>
            <a:r>
              <a:rPr lang="hu-HU" sz="1000" dirty="0" smtClean="0"/>
              <a:t>GUARANTEED INTEREST RATE</a:t>
            </a:r>
          </a:p>
        </p:txBody>
      </p:sp>
      <p:sp>
        <p:nvSpPr>
          <p:cNvPr id="15" name="Szövegdoboz 14"/>
          <p:cNvSpPr txBox="1"/>
          <p:nvPr/>
        </p:nvSpPr>
        <p:spPr>
          <a:xfrm>
            <a:off x="10468158" y="5556432"/>
            <a:ext cx="750306" cy="296776"/>
          </a:xfrm>
          <a:prstGeom prst="rect">
            <a:avLst/>
          </a:prstGeom>
          <a:noFill/>
        </p:spPr>
        <p:txBody>
          <a:bodyPr wrap="square" lIns="0" tIns="0" rIns="0" bIns="0" rtlCol="0">
            <a:noAutofit/>
          </a:bodyPr>
          <a:lstStyle/>
          <a:p>
            <a:pPr algn="l">
              <a:buClr>
                <a:schemeClr val="tx1"/>
              </a:buClr>
              <a:buSzPct val="101000"/>
            </a:pPr>
            <a:r>
              <a:rPr lang="hu-HU" sz="1000" dirty="0" smtClean="0"/>
              <a:t>YEAR</a:t>
            </a:r>
          </a:p>
        </p:txBody>
      </p:sp>
    </p:spTree>
    <p:extLst>
      <p:ext uri="{BB962C8B-B14F-4D97-AF65-F5344CB8AC3E}">
        <p14:creationId xmlns:p14="http://schemas.microsoft.com/office/powerpoint/2010/main" val="37889292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5D84CB-8945-9642-955A-23450720EE77}"/>
              </a:ext>
            </a:extLst>
          </p:cNvPr>
          <p:cNvSpPr>
            <a:spLocks noGrp="1"/>
          </p:cNvSpPr>
          <p:nvPr>
            <p:ph type="title"/>
          </p:nvPr>
        </p:nvSpPr>
        <p:spPr>
          <a:xfrm>
            <a:off x="630000" y="504000"/>
            <a:ext cx="11082624" cy="612000"/>
          </a:xfrm>
        </p:spPr>
        <p:txBody>
          <a:bodyPr/>
          <a:lstStyle/>
          <a:p>
            <a:r>
              <a:rPr lang="hu-HU" sz="2400" dirty="0" smtClean="0"/>
              <a:t>INTEREST YIELD OF GERMAN LIFE INSURERS FROM 2000 </a:t>
            </a:r>
            <a:r>
              <a:rPr lang="hu-HU" sz="2400" dirty="0" err="1" smtClean="0"/>
              <a:t>to</a:t>
            </a:r>
            <a:r>
              <a:rPr lang="hu-HU" sz="2400" dirty="0" smtClean="0"/>
              <a:t> 2021 – IN 2021 YIELDS CONTINUE TO TUMBLE DOWN</a:t>
            </a:r>
            <a:endParaRPr lang="de-DE" sz="3200" dirty="0"/>
          </a:p>
        </p:txBody>
      </p:sp>
      <p:sp>
        <p:nvSpPr>
          <p:cNvPr id="6" name="Szövegdoboz 5"/>
          <p:cNvSpPr txBox="1"/>
          <p:nvPr/>
        </p:nvSpPr>
        <p:spPr>
          <a:xfrm>
            <a:off x="624382" y="5871105"/>
            <a:ext cx="5760145" cy="150183"/>
          </a:xfrm>
          <a:prstGeom prst="rect">
            <a:avLst/>
          </a:prstGeom>
          <a:noFill/>
        </p:spPr>
        <p:txBody>
          <a:bodyPr wrap="square" lIns="0" tIns="0" rIns="0" bIns="0" rtlCol="0">
            <a:noAutofit/>
          </a:bodyPr>
          <a:lstStyle/>
          <a:p>
            <a:pPr algn="l">
              <a:buClr>
                <a:schemeClr val="tx1"/>
              </a:buClr>
              <a:buSzPct val="101000"/>
            </a:pPr>
            <a:r>
              <a:rPr lang="hu-HU" sz="1400" dirty="0" err="1" smtClean="0"/>
              <a:t>Source</a:t>
            </a:r>
            <a:r>
              <a:rPr lang="hu-HU" sz="1400" dirty="0" smtClean="0"/>
              <a:t>: </a:t>
            </a:r>
            <a:r>
              <a:rPr lang="hu-HU" sz="1400" dirty="0" err="1" smtClean="0"/>
              <a:t>Assekurata.de</a:t>
            </a:r>
            <a:r>
              <a:rPr lang="hu-HU" sz="1400" dirty="0" smtClean="0"/>
              <a:t>, </a:t>
            </a:r>
            <a:r>
              <a:rPr lang="hu-HU" sz="1400" dirty="0" err="1" smtClean="0"/>
              <a:t>Januar</a:t>
            </a:r>
            <a:r>
              <a:rPr lang="hu-HU" sz="1400" dirty="0" smtClean="0"/>
              <a:t> 2021/ </a:t>
            </a:r>
            <a:r>
              <a:rPr lang="hu-HU" sz="1400" dirty="0" err="1" smtClean="0"/>
              <a:t>statista.de</a:t>
            </a:r>
            <a:r>
              <a:rPr lang="hu-HU" sz="1400" dirty="0" smtClean="0"/>
              <a:t> </a:t>
            </a:r>
          </a:p>
        </p:txBody>
      </p:sp>
      <p:sp>
        <p:nvSpPr>
          <p:cNvPr id="11" name="Rechteck 5"/>
          <p:cNvSpPr/>
          <p:nvPr/>
        </p:nvSpPr>
        <p:spPr>
          <a:xfrm>
            <a:off x="623887" y="1556792"/>
            <a:ext cx="10944225" cy="4252925"/>
          </a:xfrm>
          <a:prstGeom prst="rect">
            <a:avLst/>
          </a:prstGeom>
          <a:solidFill>
            <a:srgbClr val="CCECFF">
              <a:alpha val="10000"/>
            </a:srgb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aphicFrame>
        <p:nvGraphicFramePr>
          <p:cNvPr id="12" name="Diagramm 4"/>
          <p:cNvGraphicFramePr>
            <a:graphicFrameLocks/>
          </p:cNvGraphicFramePr>
          <p:nvPr>
            <p:extLst>
              <p:ext uri="{D42A27DB-BD31-4B8C-83A1-F6EECF244321}">
                <p14:modId xmlns:p14="http://schemas.microsoft.com/office/powerpoint/2010/main" val="765441150"/>
              </p:ext>
            </p:extLst>
          </p:nvPr>
        </p:nvGraphicFramePr>
        <p:xfrm>
          <a:off x="695400" y="1607706"/>
          <a:ext cx="10597896" cy="4544568"/>
        </p:xfrm>
        <a:graphic>
          <a:graphicData uri="http://schemas.openxmlformats.org/drawingml/2006/chart">
            <c:chart xmlns:c="http://schemas.openxmlformats.org/drawingml/2006/chart" xmlns:r="http://schemas.openxmlformats.org/officeDocument/2006/relationships" r:id="rId2"/>
          </a:graphicData>
        </a:graphic>
      </p:graphicFrame>
      <p:sp>
        <p:nvSpPr>
          <p:cNvPr id="13" name="Rechteck 24"/>
          <p:cNvSpPr/>
          <p:nvPr/>
        </p:nvSpPr>
        <p:spPr bwMode="auto">
          <a:xfrm>
            <a:off x="7680176" y="1648505"/>
            <a:ext cx="3780250" cy="1492463"/>
          </a:xfrm>
          <a:prstGeom prst="rect">
            <a:avLst/>
          </a:prstGeom>
          <a:solidFill>
            <a:schemeClr val="tx2"/>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algn="l">
              <a:lnSpc>
                <a:spcPct val="100000"/>
              </a:lnSpc>
              <a:buClr>
                <a:schemeClr val="tx1"/>
              </a:buClr>
              <a:buSzPct val="101000"/>
            </a:pPr>
            <a:r>
              <a:rPr lang="hu-HU" sz="1800" b="1" dirty="0" smtClean="0">
                <a:solidFill>
                  <a:schemeClr val="bg1"/>
                </a:solidFill>
              </a:rPr>
              <a:t>LIFE INSURERS UNDER </a:t>
            </a:r>
          </a:p>
          <a:p>
            <a:pPr algn="l">
              <a:lnSpc>
                <a:spcPct val="100000"/>
              </a:lnSpc>
              <a:buClr>
                <a:schemeClr val="tx1"/>
              </a:buClr>
              <a:buSzPct val="101000"/>
            </a:pPr>
            <a:r>
              <a:rPr lang="hu-HU" sz="1800" b="1" dirty="0" smtClean="0">
                <a:solidFill>
                  <a:schemeClr val="bg1"/>
                </a:solidFill>
              </a:rPr>
              <a:t>PRESSURE TO PAY OLD </a:t>
            </a:r>
          </a:p>
          <a:p>
            <a:pPr algn="l">
              <a:lnSpc>
                <a:spcPct val="100000"/>
              </a:lnSpc>
              <a:buClr>
                <a:schemeClr val="tx1"/>
              </a:buClr>
              <a:buSzPct val="101000"/>
            </a:pPr>
            <a:r>
              <a:rPr lang="hu-HU" sz="1800" b="1" dirty="0" smtClean="0">
                <a:solidFill>
                  <a:schemeClr val="bg1"/>
                </a:solidFill>
              </a:rPr>
              <a:t>GUARANTEES</a:t>
            </a:r>
            <a:endParaRPr lang="en-US" sz="1800" b="1" dirty="0">
              <a:solidFill>
                <a:schemeClr val="bg1"/>
              </a:solidFill>
            </a:endParaRPr>
          </a:p>
        </p:txBody>
      </p:sp>
      <p:sp>
        <p:nvSpPr>
          <p:cNvPr id="16" name="Fußzeilenplatzhalter 3">
            <a:extLst>
              <a:ext uri="{FF2B5EF4-FFF2-40B4-BE49-F238E27FC236}">
                <a16:creationId xmlns:a16="http://schemas.microsoft.com/office/drawing/2014/main" id="{FD3C7351-BA3B-3E48-9AF9-1C292E0574F7}"/>
              </a:ext>
            </a:extLst>
          </p:cNvPr>
          <p:cNvSpPr>
            <a:spLocks noGrp="1"/>
          </p:cNvSpPr>
          <p:nvPr>
            <p:ph type="ftr" sz="quarter" idx="4294967295"/>
          </p:nvPr>
        </p:nvSpPr>
        <p:spPr>
          <a:xfrm>
            <a:off x="480367" y="6302758"/>
            <a:ext cx="10944225" cy="222586"/>
          </a:xfrm>
          <a:prstGeom prst="rect">
            <a:avLst/>
          </a:prstGeom>
        </p:spPr>
        <p:txBody>
          <a:bodyPr/>
          <a:lstStyle/>
          <a:p>
            <a:pPr algn="ctr"/>
            <a:r>
              <a:rPr lang="hu-HU" altLang="de-DE" sz="1200" b="0" dirty="0" smtClean="0">
                <a:solidFill>
                  <a:schemeClr val="tx2"/>
                </a:solidFill>
              </a:rPr>
              <a:t>AZN INSURANCE CONFERENCE: HOW LOW CAN WE GO?</a:t>
            </a:r>
            <a:endParaRPr lang="de-DE" altLang="de-DE" sz="1200" b="0" dirty="0">
              <a:solidFill>
                <a:schemeClr val="tx2"/>
              </a:solidFill>
            </a:endParaRPr>
          </a:p>
        </p:txBody>
      </p:sp>
      <p:sp>
        <p:nvSpPr>
          <p:cNvPr id="17" name="Szövegdoboz 16"/>
          <p:cNvSpPr txBox="1"/>
          <p:nvPr/>
        </p:nvSpPr>
        <p:spPr>
          <a:xfrm>
            <a:off x="681536" y="1628800"/>
            <a:ext cx="4046312" cy="296776"/>
          </a:xfrm>
          <a:prstGeom prst="rect">
            <a:avLst/>
          </a:prstGeom>
          <a:noFill/>
        </p:spPr>
        <p:txBody>
          <a:bodyPr wrap="square" lIns="0" tIns="0" rIns="0" bIns="0" rtlCol="0">
            <a:noAutofit/>
          </a:bodyPr>
          <a:lstStyle/>
          <a:p>
            <a:pPr algn="l">
              <a:buClr>
                <a:schemeClr val="tx1"/>
              </a:buClr>
              <a:buSzPct val="101000"/>
            </a:pPr>
            <a:r>
              <a:rPr lang="hu-HU" sz="1000" dirty="0" smtClean="0"/>
              <a:t>INTEREST YIELD </a:t>
            </a:r>
          </a:p>
        </p:txBody>
      </p:sp>
      <p:sp>
        <p:nvSpPr>
          <p:cNvPr id="18" name="Szövegdoboz 17"/>
          <p:cNvSpPr txBox="1"/>
          <p:nvPr/>
        </p:nvSpPr>
        <p:spPr>
          <a:xfrm>
            <a:off x="10704512" y="5589240"/>
            <a:ext cx="750306" cy="296776"/>
          </a:xfrm>
          <a:prstGeom prst="rect">
            <a:avLst/>
          </a:prstGeom>
          <a:noFill/>
        </p:spPr>
        <p:txBody>
          <a:bodyPr wrap="square" lIns="0" tIns="0" rIns="0" bIns="0" rtlCol="0">
            <a:noAutofit/>
          </a:bodyPr>
          <a:lstStyle/>
          <a:p>
            <a:pPr algn="l">
              <a:buClr>
                <a:schemeClr val="tx1"/>
              </a:buClr>
              <a:buSzPct val="101000"/>
            </a:pPr>
            <a:r>
              <a:rPr lang="hu-HU" sz="1000" dirty="0" smtClean="0"/>
              <a:t>YEAR</a:t>
            </a:r>
          </a:p>
        </p:txBody>
      </p:sp>
    </p:spTree>
    <p:extLst>
      <p:ext uri="{BB962C8B-B14F-4D97-AF65-F5344CB8AC3E}">
        <p14:creationId xmlns:p14="http://schemas.microsoft.com/office/powerpoint/2010/main" val="251945886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églalap 41"/>
          <p:cNvSpPr/>
          <p:nvPr/>
        </p:nvSpPr>
        <p:spPr bwMode="auto">
          <a:xfrm>
            <a:off x="6073698" y="1495935"/>
            <a:ext cx="5411751" cy="585192"/>
          </a:xfrm>
          <a:prstGeom prst="rect">
            <a:avLst/>
          </a:prstGeom>
          <a:solidFill>
            <a:schemeClr val="tx2"/>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10000"/>
              </a:lnSpc>
              <a:spcBef>
                <a:spcPct val="0"/>
              </a:spcBef>
              <a:spcAft>
                <a:spcPct val="0"/>
              </a:spcAft>
              <a:buClrTx/>
              <a:buSzTx/>
              <a:buFontTx/>
              <a:buNone/>
              <a:tabLst/>
            </a:pPr>
            <a:endParaRPr kumimoji="0" lang="hu-HU"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41" name="Téglalap 40"/>
          <p:cNvSpPr/>
          <p:nvPr/>
        </p:nvSpPr>
        <p:spPr bwMode="auto">
          <a:xfrm>
            <a:off x="313058" y="1484784"/>
            <a:ext cx="5411751" cy="585192"/>
          </a:xfrm>
          <a:prstGeom prst="rect">
            <a:avLst/>
          </a:prstGeom>
          <a:solidFill>
            <a:schemeClr val="tx2"/>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10000"/>
              </a:lnSpc>
              <a:spcBef>
                <a:spcPct val="0"/>
              </a:spcBef>
              <a:spcAft>
                <a:spcPct val="0"/>
              </a:spcAft>
              <a:buClrTx/>
              <a:buSzTx/>
              <a:buFontTx/>
              <a:buNone/>
              <a:tabLst/>
            </a:pPr>
            <a:endParaRPr kumimoji="0" lang="hu-HU"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2" name="Titel 1">
            <a:extLst>
              <a:ext uri="{FF2B5EF4-FFF2-40B4-BE49-F238E27FC236}">
                <a16:creationId xmlns:a16="http://schemas.microsoft.com/office/drawing/2014/main" id="{BE5D84CB-8945-9642-955A-23450720EE77}"/>
              </a:ext>
            </a:extLst>
          </p:cNvPr>
          <p:cNvSpPr>
            <a:spLocks noGrp="1"/>
          </p:cNvSpPr>
          <p:nvPr>
            <p:ph type="title"/>
          </p:nvPr>
        </p:nvSpPr>
        <p:spPr>
          <a:xfrm>
            <a:off x="407368" y="476672"/>
            <a:ext cx="11370656" cy="612000"/>
          </a:xfrm>
        </p:spPr>
        <p:txBody>
          <a:bodyPr/>
          <a:lstStyle/>
          <a:p>
            <a:r>
              <a:rPr lang="hu-HU" sz="2400" dirty="0" smtClean="0"/>
              <a:t>IN 2021 UNIT LINKED WILL STRENGTHEN ITS POSITION AS BEING THE TOP SELLER</a:t>
            </a:r>
            <a:endParaRPr lang="de-DE" sz="2400" dirty="0"/>
          </a:p>
        </p:txBody>
      </p:sp>
      <p:sp>
        <p:nvSpPr>
          <p:cNvPr id="3" name="Szövegdoboz 2"/>
          <p:cNvSpPr txBox="1"/>
          <p:nvPr/>
        </p:nvSpPr>
        <p:spPr>
          <a:xfrm>
            <a:off x="409491" y="1510568"/>
            <a:ext cx="5112569" cy="585192"/>
          </a:xfrm>
          <a:prstGeom prst="rect">
            <a:avLst/>
          </a:prstGeom>
          <a:noFill/>
        </p:spPr>
        <p:txBody>
          <a:bodyPr wrap="square" lIns="0" tIns="0" rIns="0" bIns="0" rtlCol="0">
            <a:noAutofit/>
          </a:bodyPr>
          <a:lstStyle/>
          <a:p>
            <a:pPr>
              <a:buClr>
                <a:schemeClr val="tx1"/>
              </a:buClr>
              <a:buSzPct val="101000"/>
            </a:pPr>
            <a:r>
              <a:rPr lang="hu-HU" sz="1800" b="1" dirty="0" smtClean="0">
                <a:solidFill>
                  <a:schemeClr val="bg1"/>
                </a:solidFill>
              </a:rPr>
              <a:t>BUSINESS EXPECTATION OF GERMAN LIFE INSURERS*</a:t>
            </a:r>
          </a:p>
        </p:txBody>
      </p:sp>
      <p:cxnSp>
        <p:nvCxnSpPr>
          <p:cNvPr id="7" name="Egyenes összekötő 6"/>
          <p:cNvCxnSpPr/>
          <p:nvPr/>
        </p:nvCxnSpPr>
        <p:spPr bwMode="auto">
          <a:xfrm flipV="1">
            <a:off x="421636" y="4170166"/>
            <a:ext cx="4768781" cy="3"/>
          </a:xfrm>
          <a:prstGeom prst="line">
            <a:avLst/>
          </a:prstGeom>
          <a:solidFill>
            <a:schemeClr val="bg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16" name="Téglalap 15"/>
          <p:cNvSpPr/>
          <p:nvPr/>
        </p:nvSpPr>
        <p:spPr bwMode="auto">
          <a:xfrm>
            <a:off x="2847606" y="4222886"/>
            <a:ext cx="1152128" cy="216024"/>
          </a:xfrm>
          <a:prstGeom prst="rect">
            <a:avLst/>
          </a:prstGeom>
          <a:solidFill>
            <a:srgbClr val="00B050">
              <a:alpha val="28000"/>
            </a:srgbClr>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endParaRPr lang="hu-HU" sz="1050" dirty="0">
              <a:solidFill>
                <a:schemeClr val="bg1"/>
              </a:solidFill>
            </a:endParaRPr>
          </a:p>
        </p:txBody>
      </p:sp>
      <p:sp>
        <p:nvSpPr>
          <p:cNvPr id="17" name="Téglalap 16"/>
          <p:cNvSpPr/>
          <p:nvPr/>
        </p:nvSpPr>
        <p:spPr bwMode="auto">
          <a:xfrm>
            <a:off x="1645772" y="4215039"/>
            <a:ext cx="1152128" cy="216024"/>
          </a:xfrm>
          <a:prstGeom prst="rect">
            <a:avLst/>
          </a:prstGeom>
          <a:solidFill>
            <a:schemeClr val="accent4">
              <a:lumMod val="20000"/>
              <a:lumOff val="80000"/>
            </a:schemeClr>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10000"/>
              </a:lnSpc>
              <a:spcBef>
                <a:spcPct val="0"/>
              </a:spcBef>
              <a:spcAft>
                <a:spcPct val="0"/>
              </a:spcAft>
              <a:buClrTx/>
              <a:buSzTx/>
              <a:buFontTx/>
              <a:buNone/>
              <a:tabLst/>
            </a:pPr>
            <a:endParaRPr kumimoji="0" lang="hu-HU" sz="1050" i="0" u="none" strike="noStrike" cap="none" normalizeH="0" baseline="0" dirty="0" smtClean="0">
              <a:ln>
                <a:noFill/>
              </a:ln>
              <a:solidFill>
                <a:schemeClr val="bg1"/>
              </a:solidFill>
              <a:effectLst/>
              <a:latin typeface="Arial" pitchFamily="34" charset="0"/>
              <a:cs typeface="Arial" pitchFamily="34" charset="0"/>
            </a:endParaRPr>
          </a:p>
        </p:txBody>
      </p:sp>
      <p:sp>
        <p:nvSpPr>
          <p:cNvPr id="18" name="Téglalap 17"/>
          <p:cNvSpPr/>
          <p:nvPr/>
        </p:nvSpPr>
        <p:spPr bwMode="auto">
          <a:xfrm>
            <a:off x="421636" y="4215039"/>
            <a:ext cx="1152128" cy="216024"/>
          </a:xfrm>
          <a:prstGeom prst="rect">
            <a:avLst/>
          </a:prstGeom>
          <a:solidFill>
            <a:schemeClr val="accent5"/>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10000"/>
              </a:lnSpc>
              <a:spcBef>
                <a:spcPct val="0"/>
              </a:spcBef>
              <a:spcAft>
                <a:spcPct val="0"/>
              </a:spcAft>
              <a:buClrTx/>
              <a:buSzTx/>
              <a:buFontTx/>
              <a:buNone/>
              <a:tabLst/>
            </a:pPr>
            <a:endParaRPr kumimoji="0" lang="hu-HU" sz="1050" i="0" u="none" strike="noStrike" cap="none" normalizeH="0" baseline="0" dirty="0" smtClean="0">
              <a:ln>
                <a:noFill/>
              </a:ln>
              <a:solidFill>
                <a:schemeClr val="bg1"/>
              </a:solidFill>
              <a:effectLst/>
              <a:latin typeface="Arial" pitchFamily="34" charset="0"/>
              <a:cs typeface="Arial" pitchFamily="34" charset="0"/>
            </a:endParaRPr>
          </a:p>
        </p:txBody>
      </p:sp>
      <p:sp>
        <p:nvSpPr>
          <p:cNvPr id="20" name="Téglalap 19"/>
          <p:cNvSpPr/>
          <p:nvPr/>
        </p:nvSpPr>
        <p:spPr bwMode="auto">
          <a:xfrm>
            <a:off x="4038289" y="4221088"/>
            <a:ext cx="1152128" cy="216024"/>
          </a:xfrm>
          <a:prstGeom prst="rect">
            <a:avLst/>
          </a:prstGeom>
          <a:solidFill>
            <a:srgbClr val="00B050"/>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10000"/>
              </a:lnSpc>
              <a:spcBef>
                <a:spcPct val="0"/>
              </a:spcBef>
              <a:spcAft>
                <a:spcPct val="0"/>
              </a:spcAft>
              <a:buClrTx/>
              <a:buSzTx/>
              <a:buFontTx/>
              <a:buNone/>
              <a:tabLst/>
            </a:pPr>
            <a:endParaRPr kumimoji="0" lang="hu-HU" sz="1050" i="0" u="none" strike="noStrike" cap="none" normalizeH="0" baseline="0" dirty="0" smtClean="0">
              <a:ln>
                <a:noFill/>
              </a:ln>
              <a:solidFill>
                <a:schemeClr val="bg1"/>
              </a:solidFill>
              <a:effectLst/>
              <a:latin typeface="Arial" pitchFamily="34" charset="0"/>
              <a:cs typeface="Arial" pitchFamily="34" charset="0"/>
            </a:endParaRPr>
          </a:p>
        </p:txBody>
      </p:sp>
      <p:sp>
        <p:nvSpPr>
          <p:cNvPr id="22" name="Szövegdoboz 21"/>
          <p:cNvSpPr txBox="1"/>
          <p:nvPr/>
        </p:nvSpPr>
        <p:spPr>
          <a:xfrm>
            <a:off x="4102106" y="4244968"/>
            <a:ext cx="2259217" cy="432048"/>
          </a:xfrm>
          <a:prstGeom prst="rect">
            <a:avLst/>
          </a:prstGeom>
          <a:noFill/>
        </p:spPr>
        <p:txBody>
          <a:bodyPr wrap="square" lIns="0" tIns="0" rIns="0" bIns="0" rtlCol="0">
            <a:noAutofit/>
          </a:bodyPr>
          <a:lstStyle/>
          <a:p>
            <a:pPr algn="l">
              <a:buClr>
                <a:schemeClr val="tx1"/>
              </a:buClr>
              <a:buSzPct val="101000"/>
            </a:pPr>
            <a:r>
              <a:rPr lang="hu-HU" sz="1050" dirty="0" smtClean="0">
                <a:solidFill>
                  <a:schemeClr val="bg1"/>
                </a:solidFill>
              </a:rPr>
              <a:t>VERY POSITIVE</a:t>
            </a:r>
          </a:p>
        </p:txBody>
      </p:sp>
      <p:sp>
        <p:nvSpPr>
          <p:cNvPr id="23" name="Szövegdoboz 22"/>
          <p:cNvSpPr txBox="1"/>
          <p:nvPr/>
        </p:nvSpPr>
        <p:spPr>
          <a:xfrm>
            <a:off x="3124922" y="4257000"/>
            <a:ext cx="669939" cy="432048"/>
          </a:xfrm>
          <a:prstGeom prst="rect">
            <a:avLst/>
          </a:prstGeom>
          <a:noFill/>
        </p:spPr>
        <p:txBody>
          <a:bodyPr wrap="square" lIns="0" tIns="0" rIns="0" bIns="0" rtlCol="0">
            <a:noAutofit/>
          </a:bodyPr>
          <a:lstStyle/>
          <a:p>
            <a:pPr algn="l">
              <a:buClr>
                <a:schemeClr val="tx1"/>
              </a:buClr>
              <a:buSzPct val="101000"/>
            </a:pPr>
            <a:r>
              <a:rPr lang="hu-HU" sz="1050" dirty="0" smtClean="0"/>
              <a:t>POSITIVE</a:t>
            </a:r>
          </a:p>
        </p:txBody>
      </p:sp>
      <p:sp>
        <p:nvSpPr>
          <p:cNvPr id="24" name="Szövegdoboz 23"/>
          <p:cNvSpPr txBox="1"/>
          <p:nvPr/>
        </p:nvSpPr>
        <p:spPr>
          <a:xfrm>
            <a:off x="1883808" y="4245336"/>
            <a:ext cx="1368801" cy="432048"/>
          </a:xfrm>
          <a:prstGeom prst="rect">
            <a:avLst/>
          </a:prstGeom>
          <a:noFill/>
        </p:spPr>
        <p:txBody>
          <a:bodyPr wrap="square" lIns="0" tIns="0" rIns="0" bIns="0" rtlCol="0">
            <a:noAutofit/>
          </a:bodyPr>
          <a:lstStyle/>
          <a:p>
            <a:pPr algn="l">
              <a:buClr>
                <a:schemeClr val="tx1"/>
              </a:buClr>
              <a:buSzPct val="101000"/>
            </a:pPr>
            <a:r>
              <a:rPr lang="hu-HU" sz="1050" dirty="0" smtClean="0"/>
              <a:t>NEGATIVE</a:t>
            </a:r>
          </a:p>
        </p:txBody>
      </p:sp>
      <p:sp>
        <p:nvSpPr>
          <p:cNvPr id="25" name="Szövegdoboz 24"/>
          <p:cNvSpPr txBox="1"/>
          <p:nvPr/>
        </p:nvSpPr>
        <p:spPr>
          <a:xfrm>
            <a:off x="468159" y="4233120"/>
            <a:ext cx="1103369" cy="432048"/>
          </a:xfrm>
          <a:prstGeom prst="rect">
            <a:avLst/>
          </a:prstGeom>
          <a:noFill/>
        </p:spPr>
        <p:txBody>
          <a:bodyPr wrap="square" lIns="0" tIns="0" rIns="0" bIns="0" rtlCol="0">
            <a:noAutofit/>
          </a:bodyPr>
          <a:lstStyle/>
          <a:p>
            <a:pPr algn="l">
              <a:buClr>
                <a:schemeClr val="tx1"/>
              </a:buClr>
              <a:buSzPct val="101000"/>
            </a:pPr>
            <a:r>
              <a:rPr lang="hu-HU" sz="1050" dirty="0" smtClean="0">
                <a:solidFill>
                  <a:schemeClr val="bg1"/>
                </a:solidFill>
              </a:rPr>
              <a:t>VERY NEGATIVE </a:t>
            </a:r>
          </a:p>
        </p:txBody>
      </p:sp>
      <p:sp>
        <p:nvSpPr>
          <p:cNvPr id="26" name="Szövegdoboz 25"/>
          <p:cNvSpPr txBox="1"/>
          <p:nvPr/>
        </p:nvSpPr>
        <p:spPr>
          <a:xfrm>
            <a:off x="4393227" y="3717032"/>
            <a:ext cx="1609595" cy="432048"/>
          </a:xfrm>
          <a:prstGeom prst="rect">
            <a:avLst/>
          </a:prstGeom>
          <a:noFill/>
        </p:spPr>
        <p:txBody>
          <a:bodyPr wrap="square" lIns="0" tIns="0" rIns="0" bIns="0" rtlCol="0">
            <a:noAutofit/>
          </a:bodyPr>
          <a:lstStyle/>
          <a:p>
            <a:pPr>
              <a:buClr>
                <a:schemeClr val="tx1"/>
              </a:buClr>
              <a:buSzPct val="101000"/>
            </a:pPr>
            <a:r>
              <a:rPr lang="hu-HU" sz="1200" b="1" dirty="0" smtClean="0">
                <a:solidFill>
                  <a:schemeClr val="tx2"/>
                </a:solidFill>
              </a:rPr>
              <a:t>UL WITHOUT GUARANTEE</a:t>
            </a:r>
          </a:p>
        </p:txBody>
      </p:sp>
      <p:sp>
        <p:nvSpPr>
          <p:cNvPr id="27" name="Szövegdoboz 26"/>
          <p:cNvSpPr txBox="1"/>
          <p:nvPr/>
        </p:nvSpPr>
        <p:spPr>
          <a:xfrm>
            <a:off x="2999656" y="3717032"/>
            <a:ext cx="1609595" cy="432048"/>
          </a:xfrm>
          <a:prstGeom prst="rect">
            <a:avLst/>
          </a:prstGeom>
          <a:noFill/>
        </p:spPr>
        <p:txBody>
          <a:bodyPr wrap="square" lIns="0" tIns="0" rIns="0" bIns="0" rtlCol="0">
            <a:noAutofit/>
          </a:bodyPr>
          <a:lstStyle/>
          <a:p>
            <a:pPr>
              <a:buClr>
                <a:schemeClr val="tx1"/>
              </a:buClr>
              <a:buSzPct val="101000"/>
            </a:pPr>
            <a:r>
              <a:rPr lang="hu-HU" sz="1200" b="1" dirty="0" smtClean="0">
                <a:solidFill>
                  <a:schemeClr val="tx2"/>
                </a:solidFill>
              </a:rPr>
              <a:t>UL WITH GUARANTEE</a:t>
            </a:r>
          </a:p>
        </p:txBody>
      </p:sp>
      <p:sp>
        <p:nvSpPr>
          <p:cNvPr id="28" name="Szövegdoboz 27"/>
          <p:cNvSpPr txBox="1"/>
          <p:nvPr/>
        </p:nvSpPr>
        <p:spPr>
          <a:xfrm>
            <a:off x="191344" y="3645024"/>
            <a:ext cx="1609595" cy="432048"/>
          </a:xfrm>
          <a:prstGeom prst="rect">
            <a:avLst/>
          </a:prstGeom>
          <a:noFill/>
        </p:spPr>
        <p:txBody>
          <a:bodyPr wrap="square" lIns="0" tIns="0" rIns="0" bIns="0" rtlCol="0">
            <a:noAutofit/>
          </a:bodyPr>
          <a:lstStyle/>
          <a:p>
            <a:pPr>
              <a:buClr>
                <a:schemeClr val="tx1"/>
              </a:buClr>
              <a:buSzPct val="101000"/>
            </a:pPr>
            <a:r>
              <a:rPr lang="hu-HU" sz="1200" b="1" dirty="0" smtClean="0">
                <a:solidFill>
                  <a:schemeClr val="tx2"/>
                </a:solidFill>
              </a:rPr>
              <a:t>CLASSIC LIFE INSURANCE</a:t>
            </a:r>
          </a:p>
        </p:txBody>
      </p:sp>
      <p:sp>
        <p:nvSpPr>
          <p:cNvPr id="29" name="Szövegdoboz 28"/>
          <p:cNvSpPr txBox="1"/>
          <p:nvPr/>
        </p:nvSpPr>
        <p:spPr>
          <a:xfrm>
            <a:off x="2160979" y="2708920"/>
            <a:ext cx="1609595" cy="432048"/>
          </a:xfrm>
          <a:prstGeom prst="rect">
            <a:avLst/>
          </a:prstGeom>
          <a:noFill/>
        </p:spPr>
        <p:txBody>
          <a:bodyPr wrap="square" lIns="0" tIns="0" rIns="0" bIns="0" rtlCol="0">
            <a:noAutofit/>
          </a:bodyPr>
          <a:lstStyle/>
          <a:p>
            <a:pPr>
              <a:buClr>
                <a:schemeClr val="tx1"/>
              </a:buClr>
              <a:buSzPct val="101000"/>
            </a:pPr>
            <a:r>
              <a:rPr lang="hu-HU" sz="1200" b="1" dirty="0" smtClean="0">
                <a:solidFill>
                  <a:schemeClr val="tx2"/>
                </a:solidFill>
              </a:rPr>
              <a:t>NEW CLASSIC</a:t>
            </a:r>
          </a:p>
        </p:txBody>
      </p:sp>
      <p:sp>
        <p:nvSpPr>
          <p:cNvPr id="30" name="Szövegdoboz 29"/>
          <p:cNvSpPr txBox="1"/>
          <p:nvPr/>
        </p:nvSpPr>
        <p:spPr>
          <a:xfrm>
            <a:off x="3215680" y="2996952"/>
            <a:ext cx="1609595" cy="432048"/>
          </a:xfrm>
          <a:prstGeom prst="rect">
            <a:avLst/>
          </a:prstGeom>
          <a:noFill/>
        </p:spPr>
        <p:txBody>
          <a:bodyPr wrap="square" lIns="0" tIns="0" rIns="0" bIns="0" rtlCol="0">
            <a:noAutofit/>
          </a:bodyPr>
          <a:lstStyle/>
          <a:p>
            <a:pPr algn="l">
              <a:buClr>
                <a:schemeClr val="tx1"/>
              </a:buClr>
              <a:buSzPct val="101000"/>
            </a:pPr>
            <a:r>
              <a:rPr lang="hu-HU" sz="1200" b="1" dirty="0" smtClean="0">
                <a:solidFill>
                  <a:schemeClr val="tx2"/>
                </a:solidFill>
              </a:rPr>
              <a:t>DREAD DESEASE</a:t>
            </a:r>
          </a:p>
        </p:txBody>
      </p:sp>
      <p:sp>
        <p:nvSpPr>
          <p:cNvPr id="31" name="Szövegdoboz 30"/>
          <p:cNvSpPr txBox="1"/>
          <p:nvPr/>
        </p:nvSpPr>
        <p:spPr>
          <a:xfrm>
            <a:off x="2738601" y="3284984"/>
            <a:ext cx="1609595" cy="432048"/>
          </a:xfrm>
          <a:prstGeom prst="rect">
            <a:avLst/>
          </a:prstGeom>
          <a:noFill/>
        </p:spPr>
        <p:txBody>
          <a:bodyPr wrap="square" lIns="0" tIns="0" rIns="0" bIns="0" rtlCol="0">
            <a:noAutofit/>
          </a:bodyPr>
          <a:lstStyle/>
          <a:p>
            <a:pPr>
              <a:buClr>
                <a:schemeClr val="tx1"/>
              </a:buClr>
              <a:buSzPct val="101000"/>
            </a:pPr>
            <a:r>
              <a:rPr lang="hu-HU" sz="1200" b="1" dirty="0" smtClean="0">
                <a:solidFill>
                  <a:schemeClr val="tx2"/>
                </a:solidFill>
              </a:rPr>
              <a:t>RISK</a:t>
            </a:r>
          </a:p>
        </p:txBody>
      </p:sp>
      <p:sp>
        <p:nvSpPr>
          <p:cNvPr id="32" name="Szövegdoboz 31"/>
          <p:cNvSpPr txBox="1"/>
          <p:nvPr/>
        </p:nvSpPr>
        <p:spPr>
          <a:xfrm>
            <a:off x="3719736" y="3429000"/>
            <a:ext cx="2494861" cy="432048"/>
          </a:xfrm>
          <a:prstGeom prst="rect">
            <a:avLst/>
          </a:prstGeom>
          <a:noFill/>
        </p:spPr>
        <p:txBody>
          <a:bodyPr wrap="square" lIns="0" tIns="0" rIns="0" bIns="0" rtlCol="0">
            <a:noAutofit/>
          </a:bodyPr>
          <a:lstStyle/>
          <a:p>
            <a:pPr>
              <a:buClr>
                <a:schemeClr val="tx1"/>
              </a:buClr>
              <a:buSzPct val="101000"/>
            </a:pPr>
            <a:r>
              <a:rPr lang="hu-HU" sz="1200" b="1" dirty="0" smtClean="0">
                <a:solidFill>
                  <a:schemeClr val="tx2"/>
                </a:solidFill>
              </a:rPr>
              <a:t>DISABILITY INSURANCE</a:t>
            </a:r>
          </a:p>
        </p:txBody>
      </p:sp>
      <p:sp>
        <p:nvSpPr>
          <p:cNvPr id="33" name="Szövegdoboz 32"/>
          <p:cNvSpPr txBox="1"/>
          <p:nvPr/>
        </p:nvSpPr>
        <p:spPr>
          <a:xfrm>
            <a:off x="6074066" y="1491909"/>
            <a:ext cx="5112569" cy="585192"/>
          </a:xfrm>
          <a:prstGeom prst="rect">
            <a:avLst/>
          </a:prstGeom>
          <a:noFill/>
        </p:spPr>
        <p:txBody>
          <a:bodyPr wrap="square" lIns="0" tIns="0" rIns="0" bIns="0" rtlCol="0">
            <a:noAutofit/>
          </a:bodyPr>
          <a:lstStyle/>
          <a:p>
            <a:pPr>
              <a:buClr>
                <a:schemeClr val="tx1"/>
              </a:buClr>
              <a:buSzPct val="101000"/>
            </a:pPr>
            <a:r>
              <a:rPr lang="hu-HU" sz="1800" b="1" dirty="0" smtClean="0">
                <a:solidFill>
                  <a:schemeClr val="bg1"/>
                </a:solidFill>
              </a:rPr>
              <a:t>LIFE INSURANCE NEW BUSINESS DISTRIBUTION IN GERMANY IN 2020*</a:t>
            </a:r>
          </a:p>
          <a:p>
            <a:pPr>
              <a:buClr>
                <a:schemeClr val="tx1"/>
              </a:buClr>
              <a:buSzPct val="101000"/>
            </a:pPr>
            <a:endParaRPr lang="hu-HU" sz="1800" b="1" dirty="0">
              <a:solidFill>
                <a:schemeClr val="bg1"/>
              </a:solidFill>
            </a:endParaRPr>
          </a:p>
          <a:p>
            <a:pPr>
              <a:buClr>
                <a:schemeClr val="tx1"/>
              </a:buClr>
              <a:buSzPct val="101000"/>
            </a:pPr>
            <a:endParaRPr lang="hu-HU" sz="1800" b="1" dirty="0" smtClean="0">
              <a:solidFill>
                <a:schemeClr val="bg1"/>
              </a:solidFill>
            </a:endParaRPr>
          </a:p>
          <a:p>
            <a:pPr algn="l">
              <a:buClr>
                <a:schemeClr val="tx1"/>
              </a:buClr>
              <a:buSzPct val="101000"/>
            </a:pPr>
            <a:endParaRPr lang="hu-HU" sz="1800" b="1" dirty="0" smtClean="0">
              <a:solidFill>
                <a:schemeClr val="bg1"/>
              </a:solidFill>
            </a:endParaRPr>
          </a:p>
        </p:txBody>
      </p:sp>
      <p:graphicFrame>
        <p:nvGraphicFramePr>
          <p:cNvPr id="39" name="Diagram 38"/>
          <p:cNvGraphicFramePr>
            <a:graphicFrameLocks/>
          </p:cNvGraphicFramePr>
          <p:nvPr>
            <p:extLst>
              <p:ext uri="{D42A27DB-BD31-4B8C-83A1-F6EECF244321}">
                <p14:modId xmlns:p14="http://schemas.microsoft.com/office/powerpoint/2010/main" val="1382030506"/>
              </p:ext>
            </p:extLst>
          </p:nvPr>
        </p:nvGraphicFramePr>
        <p:xfrm>
          <a:off x="5847858" y="2267854"/>
          <a:ext cx="6334125" cy="3857625"/>
        </p:xfrm>
        <a:graphic>
          <a:graphicData uri="http://schemas.openxmlformats.org/drawingml/2006/chart">
            <c:chart xmlns:c="http://schemas.openxmlformats.org/drawingml/2006/chart" xmlns:r="http://schemas.openxmlformats.org/officeDocument/2006/relationships" r:id="rId2"/>
          </a:graphicData>
        </a:graphic>
      </p:graphicFrame>
      <p:sp>
        <p:nvSpPr>
          <p:cNvPr id="40" name="Szövegdoboz 39"/>
          <p:cNvSpPr txBox="1"/>
          <p:nvPr/>
        </p:nvSpPr>
        <p:spPr>
          <a:xfrm>
            <a:off x="335360" y="5759837"/>
            <a:ext cx="5091398" cy="117435"/>
          </a:xfrm>
          <a:prstGeom prst="rect">
            <a:avLst/>
          </a:prstGeom>
          <a:noFill/>
        </p:spPr>
        <p:txBody>
          <a:bodyPr wrap="square" lIns="0" tIns="0" rIns="0" bIns="0" rtlCol="0">
            <a:noAutofit/>
          </a:bodyPr>
          <a:lstStyle/>
          <a:p>
            <a:pPr algn="l">
              <a:buClr>
                <a:schemeClr val="tx1"/>
              </a:buClr>
              <a:buSzPct val="101000"/>
            </a:pPr>
            <a:r>
              <a:rPr lang="hu-HU" sz="1200" dirty="0" smtClean="0"/>
              <a:t>*</a:t>
            </a:r>
            <a:r>
              <a:rPr lang="hu-HU" sz="1200" dirty="0" err="1" smtClean="0"/>
              <a:t>Source</a:t>
            </a:r>
            <a:r>
              <a:rPr lang="hu-HU" sz="1200" dirty="0" smtClean="0"/>
              <a:t>: </a:t>
            </a:r>
            <a:r>
              <a:rPr lang="hu-HU" sz="1200" dirty="0" err="1" smtClean="0"/>
              <a:t>Assekurata</a:t>
            </a:r>
            <a:r>
              <a:rPr lang="hu-HU" sz="1200" dirty="0" smtClean="0"/>
              <a:t>, </a:t>
            </a:r>
            <a:r>
              <a:rPr lang="hu-HU" sz="1200" dirty="0" err="1" smtClean="0"/>
              <a:t>Markstudie</a:t>
            </a:r>
            <a:r>
              <a:rPr lang="hu-HU" sz="1200" dirty="0" smtClean="0"/>
              <a:t> </a:t>
            </a:r>
            <a:r>
              <a:rPr lang="hu-HU" sz="1200" dirty="0" err="1" smtClean="0"/>
              <a:t>zu</a:t>
            </a:r>
            <a:r>
              <a:rPr lang="hu-HU" sz="1200" dirty="0" smtClean="0"/>
              <a:t> </a:t>
            </a:r>
            <a:r>
              <a:rPr lang="hu-HU" sz="1200" dirty="0" err="1" smtClean="0"/>
              <a:t>Überschussbeteiligungen</a:t>
            </a:r>
            <a:r>
              <a:rPr lang="hu-HU" sz="1200" dirty="0" smtClean="0"/>
              <a:t> und </a:t>
            </a:r>
            <a:r>
              <a:rPr lang="hu-HU" sz="1200" dirty="0" err="1" smtClean="0"/>
              <a:t>Garantien</a:t>
            </a:r>
            <a:r>
              <a:rPr lang="hu-HU" sz="1200" dirty="0" smtClean="0"/>
              <a:t> 2021, </a:t>
            </a:r>
            <a:r>
              <a:rPr lang="hu-HU" sz="1200" dirty="0" err="1" smtClean="0"/>
              <a:t>Questionnaire</a:t>
            </a:r>
            <a:r>
              <a:rPr lang="hu-HU" sz="1200" dirty="0" smtClean="0"/>
              <a:t> in </a:t>
            </a:r>
            <a:r>
              <a:rPr lang="hu-HU" sz="1200" dirty="0" err="1" smtClean="0"/>
              <a:t>January</a:t>
            </a:r>
            <a:r>
              <a:rPr lang="hu-HU" sz="1200" dirty="0" smtClean="0"/>
              <a:t> 2021 </a:t>
            </a:r>
          </a:p>
        </p:txBody>
      </p:sp>
      <p:sp>
        <p:nvSpPr>
          <p:cNvPr id="44" name="Fußzeilenplatzhalter 3">
            <a:extLst>
              <a:ext uri="{FF2B5EF4-FFF2-40B4-BE49-F238E27FC236}">
                <a16:creationId xmlns:a16="http://schemas.microsoft.com/office/drawing/2014/main" id="{FD3C7351-BA3B-3E48-9AF9-1C292E0574F7}"/>
              </a:ext>
            </a:extLst>
          </p:cNvPr>
          <p:cNvSpPr>
            <a:spLocks noGrp="1"/>
          </p:cNvSpPr>
          <p:nvPr>
            <p:ph type="ftr" sz="quarter" idx="4294967295"/>
          </p:nvPr>
        </p:nvSpPr>
        <p:spPr>
          <a:xfrm>
            <a:off x="480367" y="6302758"/>
            <a:ext cx="10944225" cy="222586"/>
          </a:xfrm>
          <a:prstGeom prst="rect">
            <a:avLst/>
          </a:prstGeom>
        </p:spPr>
        <p:txBody>
          <a:bodyPr/>
          <a:lstStyle/>
          <a:p>
            <a:pPr algn="ctr"/>
            <a:r>
              <a:rPr lang="hu-HU" altLang="de-DE" sz="1200" b="0" dirty="0" smtClean="0">
                <a:solidFill>
                  <a:schemeClr val="tx2"/>
                </a:solidFill>
              </a:rPr>
              <a:t>AZN INSURANCE CONFERENCE: HOW LOW CAN WE GO?</a:t>
            </a:r>
            <a:endParaRPr lang="de-DE" altLang="de-DE" sz="1200" b="0" dirty="0">
              <a:solidFill>
                <a:schemeClr val="tx2"/>
              </a:solidFill>
            </a:endParaRPr>
          </a:p>
        </p:txBody>
      </p:sp>
      <p:sp>
        <p:nvSpPr>
          <p:cNvPr id="46" name="Téglalap 45"/>
          <p:cNvSpPr/>
          <p:nvPr/>
        </p:nvSpPr>
        <p:spPr bwMode="auto">
          <a:xfrm>
            <a:off x="2351584" y="2708920"/>
            <a:ext cx="1224136" cy="216024"/>
          </a:xfrm>
          <a:prstGeom prst="rect">
            <a:avLst/>
          </a:prstGeom>
          <a:solidFill>
            <a:schemeClr val="accent1">
              <a:lumMod val="20000"/>
              <a:lumOff val="80000"/>
              <a:alpha val="40000"/>
            </a:schemeClr>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10000"/>
              </a:lnSpc>
              <a:spcBef>
                <a:spcPct val="0"/>
              </a:spcBef>
              <a:spcAft>
                <a:spcPct val="0"/>
              </a:spcAft>
              <a:buClrTx/>
              <a:buSzTx/>
              <a:buFontTx/>
              <a:buNone/>
              <a:tabLst/>
            </a:pPr>
            <a:endParaRPr kumimoji="0" lang="hu-HU"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47" name="Téglalap 46"/>
          <p:cNvSpPr/>
          <p:nvPr/>
        </p:nvSpPr>
        <p:spPr bwMode="auto">
          <a:xfrm>
            <a:off x="3143671" y="2984920"/>
            <a:ext cx="1465579" cy="193293"/>
          </a:xfrm>
          <a:prstGeom prst="rect">
            <a:avLst/>
          </a:prstGeom>
          <a:solidFill>
            <a:schemeClr val="accent1">
              <a:lumMod val="20000"/>
              <a:lumOff val="80000"/>
              <a:alpha val="40000"/>
            </a:schemeClr>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10000"/>
              </a:lnSpc>
              <a:spcBef>
                <a:spcPct val="0"/>
              </a:spcBef>
              <a:spcAft>
                <a:spcPct val="0"/>
              </a:spcAft>
              <a:buClrTx/>
              <a:buSzTx/>
              <a:buFontTx/>
              <a:buNone/>
              <a:tabLst/>
            </a:pPr>
            <a:endParaRPr kumimoji="0" lang="hu-HU"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48" name="Téglalap 47"/>
          <p:cNvSpPr/>
          <p:nvPr/>
        </p:nvSpPr>
        <p:spPr bwMode="auto">
          <a:xfrm>
            <a:off x="3263808" y="3284984"/>
            <a:ext cx="735926" cy="151582"/>
          </a:xfrm>
          <a:prstGeom prst="rect">
            <a:avLst/>
          </a:prstGeom>
          <a:solidFill>
            <a:schemeClr val="accent1">
              <a:lumMod val="20000"/>
              <a:lumOff val="80000"/>
              <a:alpha val="40000"/>
            </a:schemeClr>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10000"/>
              </a:lnSpc>
              <a:spcBef>
                <a:spcPct val="0"/>
              </a:spcBef>
              <a:spcAft>
                <a:spcPct val="0"/>
              </a:spcAft>
              <a:buClrTx/>
              <a:buSzTx/>
              <a:buFontTx/>
              <a:buNone/>
              <a:tabLst/>
            </a:pPr>
            <a:endParaRPr kumimoji="0" lang="hu-HU"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49" name="Téglalap 48"/>
          <p:cNvSpPr/>
          <p:nvPr/>
        </p:nvSpPr>
        <p:spPr bwMode="auto">
          <a:xfrm>
            <a:off x="4055712" y="3389256"/>
            <a:ext cx="1804178" cy="258334"/>
          </a:xfrm>
          <a:prstGeom prst="rect">
            <a:avLst/>
          </a:prstGeom>
          <a:solidFill>
            <a:schemeClr val="accent1">
              <a:lumMod val="20000"/>
              <a:lumOff val="80000"/>
              <a:alpha val="40000"/>
            </a:schemeClr>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10000"/>
              </a:lnSpc>
              <a:spcBef>
                <a:spcPct val="0"/>
              </a:spcBef>
              <a:spcAft>
                <a:spcPct val="0"/>
              </a:spcAft>
              <a:buClrTx/>
              <a:buSzTx/>
              <a:buFontTx/>
              <a:buNone/>
              <a:tabLst/>
            </a:pPr>
            <a:endParaRPr kumimoji="0" lang="hu-HU"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50" name="Téglalap 49"/>
          <p:cNvSpPr/>
          <p:nvPr/>
        </p:nvSpPr>
        <p:spPr bwMode="auto">
          <a:xfrm>
            <a:off x="407368" y="3613035"/>
            <a:ext cx="1164160" cy="439973"/>
          </a:xfrm>
          <a:prstGeom prst="rect">
            <a:avLst/>
          </a:prstGeom>
          <a:solidFill>
            <a:schemeClr val="accent1">
              <a:lumMod val="20000"/>
              <a:lumOff val="80000"/>
              <a:alpha val="40000"/>
            </a:schemeClr>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10000"/>
              </a:lnSpc>
              <a:spcBef>
                <a:spcPct val="0"/>
              </a:spcBef>
              <a:spcAft>
                <a:spcPct val="0"/>
              </a:spcAft>
              <a:buClrTx/>
              <a:buSzTx/>
              <a:buFontTx/>
              <a:buNone/>
              <a:tabLst/>
            </a:pPr>
            <a:endParaRPr kumimoji="0" lang="hu-HU" sz="1000" b="1" i="0" u="none" strike="noStrike" cap="none" normalizeH="0" baseline="0" dirty="0" smtClean="0">
              <a:ln>
                <a:noFill/>
              </a:ln>
              <a:solidFill>
                <a:schemeClr val="bg1"/>
              </a:solidFill>
              <a:effectLst/>
              <a:latin typeface="Arial" pitchFamily="34" charset="0"/>
              <a:cs typeface="Arial" pitchFamily="34" charset="0"/>
            </a:endParaRPr>
          </a:p>
        </p:txBody>
      </p:sp>
      <p:sp>
        <p:nvSpPr>
          <p:cNvPr id="51" name="Téglalap 50"/>
          <p:cNvSpPr/>
          <p:nvPr/>
        </p:nvSpPr>
        <p:spPr bwMode="auto">
          <a:xfrm>
            <a:off x="3227712" y="3680936"/>
            <a:ext cx="1164160" cy="439973"/>
          </a:xfrm>
          <a:prstGeom prst="rect">
            <a:avLst/>
          </a:prstGeom>
          <a:solidFill>
            <a:schemeClr val="accent1">
              <a:lumMod val="20000"/>
              <a:lumOff val="80000"/>
              <a:alpha val="40000"/>
            </a:schemeClr>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10000"/>
              </a:lnSpc>
              <a:spcBef>
                <a:spcPct val="0"/>
              </a:spcBef>
              <a:spcAft>
                <a:spcPct val="0"/>
              </a:spcAft>
              <a:buClrTx/>
              <a:buSzTx/>
              <a:buFontTx/>
              <a:buNone/>
              <a:tabLst/>
            </a:pPr>
            <a:endParaRPr kumimoji="0" lang="hu-HU"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52" name="Téglalap 51"/>
          <p:cNvSpPr/>
          <p:nvPr/>
        </p:nvSpPr>
        <p:spPr bwMode="auto">
          <a:xfrm>
            <a:off x="4607896" y="3693152"/>
            <a:ext cx="1164160" cy="439973"/>
          </a:xfrm>
          <a:prstGeom prst="rect">
            <a:avLst/>
          </a:prstGeom>
          <a:solidFill>
            <a:schemeClr val="accent1">
              <a:lumMod val="20000"/>
              <a:lumOff val="80000"/>
              <a:alpha val="40000"/>
            </a:schemeClr>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10000"/>
              </a:lnSpc>
              <a:spcBef>
                <a:spcPct val="0"/>
              </a:spcBef>
              <a:spcAft>
                <a:spcPct val="0"/>
              </a:spcAft>
              <a:buClrTx/>
              <a:buSzTx/>
              <a:buFontTx/>
              <a:buNone/>
              <a:tabLst/>
            </a:pPr>
            <a:endParaRPr kumimoji="0" lang="hu-HU" sz="1000" b="0" i="0" u="none" strike="noStrike" cap="none" normalizeH="0" baseline="0" dirty="0" smtClean="0">
              <a:ln>
                <a:noFill/>
              </a:ln>
              <a:solidFill>
                <a:schemeClr val="bg1"/>
              </a:solidFill>
              <a:effectLst/>
              <a:latin typeface="Arial" pitchFamily="34" charset="0"/>
              <a:cs typeface="Arial" pitchFamily="34" charset="0"/>
            </a:endParaRPr>
          </a:p>
        </p:txBody>
      </p:sp>
    </p:spTree>
    <p:extLst>
      <p:ext uri="{BB962C8B-B14F-4D97-AF65-F5344CB8AC3E}">
        <p14:creationId xmlns:p14="http://schemas.microsoft.com/office/powerpoint/2010/main" val="128987028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5D84CB-8945-9642-955A-23450720EE77}"/>
              </a:ext>
            </a:extLst>
          </p:cNvPr>
          <p:cNvSpPr>
            <a:spLocks noGrp="1"/>
          </p:cNvSpPr>
          <p:nvPr>
            <p:ph type="title"/>
          </p:nvPr>
        </p:nvSpPr>
        <p:spPr/>
        <p:txBody>
          <a:bodyPr/>
          <a:lstStyle/>
          <a:p>
            <a:r>
              <a:rPr lang="hu-HU" sz="2400" dirty="0" smtClean="0"/>
              <a:t>PRODUCT STRATEGY MUST BE SHIFTED TOWARDS CAPITAL MARKET PRODUCTS WITHOUT GUARANTEES AND BIOMETRIC RISKS</a:t>
            </a:r>
            <a:endParaRPr lang="de-DE" sz="3200" dirty="0"/>
          </a:p>
        </p:txBody>
      </p:sp>
      <p:sp>
        <p:nvSpPr>
          <p:cNvPr id="14" name="Rechteck 13"/>
          <p:cNvSpPr/>
          <p:nvPr/>
        </p:nvSpPr>
        <p:spPr>
          <a:xfrm>
            <a:off x="7504058" y="2522042"/>
            <a:ext cx="3150127" cy="923330"/>
          </a:xfrm>
          <a:prstGeom prst="rect">
            <a:avLst/>
          </a:prstGeom>
        </p:spPr>
        <p:txBody>
          <a:bodyPr wrap="square" anchor="ctr">
            <a:spAutoFit/>
          </a:bodyPr>
          <a:lstStyle/>
          <a:p>
            <a:pPr>
              <a:lnSpc>
                <a:spcPct val="100000"/>
              </a:lnSpc>
              <a:buClr>
                <a:schemeClr val="tx1"/>
              </a:buClr>
              <a:buSzPct val="101000"/>
            </a:pPr>
            <a:r>
              <a:rPr lang="en-US" sz="1800" b="1" dirty="0">
                <a:solidFill>
                  <a:schemeClr val="bg1"/>
                </a:solidFill>
              </a:rPr>
              <a:t>endowment </a:t>
            </a:r>
            <a:r>
              <a:rPr lang="en-US" sz="1800" b="1" dirty="0" smtClean="0">
                <a:solidFill>
                  <a:schemeClr val="bg1"/>
                </a:solidFill>
              </a:rPr>
              <a:t>policies no </a:t>
            </a:r>
            <a:r>
              <a:rPr lang="en-US" sz="1800" b="1" dirty="0">
                <a:solidFill>
                  <a:schemeClr val="bg1"/>
                </a:solidFill>
              </a:rPr>
              <a:t>longer </a:t>
            </a:r>
            <a:r>
              <a:rPr lang="en-US" sz="1800" b="1" dirty="0" smtClean="0">
                <a:solidFill>
                  <a:schemeClr val="bg1"/>
                </a:solidFill>
              </a:rPr>
              <a:t>attractive because </a:t>
            </a:r>
            <a:r>
              <a:rPr lang="en-US" sz="1800" b="1" dirty="0">
                <a:solidFill>
                  <a:schemeClr val="bg1"/>
                </a:solidFill>
              </a:rPr>
              <a:t>of low guarantees</a:t>
            </a:r>
          </a:p>
        </p:txBody>
      </p:sp>
      <p:sp>
        <p:nvSpPr>
          <p:cNvPr id="17" name="Rechteck 16"/>
          <p:cNvSpPr/>
          <p:nvPr/>
        </p:nvSpPr>
        <p:spPr>
          <a:xfrm>
            <a:off x="1644105" y="2422094"/>
            <a:ext cx="3166819" cy="923330"/>
          </a:xfrm>
          <a:prstGeom prst="rect">
            <a:avLst/>
          </a:prstGeom>
        </p:spPr>
        <p:txBody>
          <a:bodyPr wrap="square" anchor="ctr">
            <a:spAutoFit/>
          </a:bodyPr>
          <a:lstStyle/>
          <a:p>
            <a:pPr>
              <a:lnSpc>
                <a:spcPct val="100000"/>
              </a:lnSpc>
              <a:buClr>
                <a:schemeClr val="tx1"/>
              </a:buClr>
              <a:buSzPct val="101000"/>
            </a:pPr>
            <a:r>
              <a:rPr lang="en-US" sz="1800" b="1" dirty="0">
                <a:solidFill>
                  <a:schemeClr val="bg1"/>
                </a:solidFill>
              </a:rPr>
              <a:t>classic endowment portfolio in run-off with deteriorating profitability </a:t>
            </a:r>
          </a:p>
        </p:txBody>
      </p:sp>
      <p:sp>
        <p:nvSpPr>
          <p:cNvPr id="21" name="Rechteck 20"/>
          <p:cNvSpPr/>
          <p:nvPr/>
        </p:nvSpPr>
        <p:spPr bwMode="auto">
          <a:xfrm>
            <a:off x="1260614" y="1447904"/>
            <a:ext cx="3780250" cy="1492463"/>
          </a:xfrm>
          <a:prstGeom prst="rect">
            <a:avLst/>
          </a:prstGeom>
          <a:solidFill>
            <a:schemeClr val="tx2"/>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a:lnSpc>
                <a:spcPct val="100000"/>
              </a:lnSpc>
              <a:buClr>
                <a:schemeClr val="tx1"/>
              </a:buClr>
              <a:buSzPct val="101000"/>
            </a:pPr>
            <a:endParaRPr lang="en-US" sz="1800" b="1" dirty="0">
              <a:solidFill>
                <a:schemeClr val="tx2"/>
              </a:solidFill>
            </a:endParaRPr>
          </a:p>
        </p:txBody>
      </p:sp>
      <p:sp>
        <p:nvSpPr>
          <p:cNvPr id="23" name="Rechteck 22"/>
          <p:cNvSpPr/>
          <p:nvPr/>
        </p:nvSpPr>
        <p:spPr bwMode="auto">
          <a:xfrm>
            <a:off x="7104112" y="1448637"/>
            <a:ext cx="3780250" cy="1492463"/>
          </a:xfrm>
          <a:prstGeom prst="rect">
            <a:avLst/>
          </a:prstGeom>
          <a:solidFill>
            <a:schemeClr val="tx2"/>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a:lnSpc>
                <a:spcPct val="100000"/>
              </a:lnSpc>
              <a:buClr>
                <a:schemeClr val="tx1"/>
              </a:buClr>
              <a:buSzPct val="101000"/>
            </a:pPr>
            <a:endParaRPr lang="en-US" sz="1800" b="1" dirty="0">
              <a:solidFill>
                <a:schemeClr val="tx2"/>
              </a:solidFill>
            </a:endParaRPr>
          </a:p>
        </p:txBody>
      </p:sp>
      <p:sp>
        <p:nvSpPr>
          <p:cNvPr id="24" name="Rechteck 23"/>
          <p:cNvSpPr/>
          <p:nvPr/>
        </p:nvSpPr>
        <p:spPr bwMode="auto">
          <a:xfrm>
            <a:off x="1257214" y="4321088"/>
            <a:ext cx="3780250" cy="1492463"/>
          </a:xfrm>
          <a:prstGeom prst="rect">
            <a:avLst/>
          </a:prstGeom>
          <a:solidFill>
            <a:schemeClr val="tx2"/>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a:lnSpc>
                <a:spcPct val="100000"/>
              </a:lnSpc>
              <a:buClr>
                <a:schemeClr val="tx1"/>
              </a:buClr>
              <a:buSzPct val="101000"/>
            </a:pPr>
            <a:endParaRPr lang="en-US" sz="1800" b="1" dirty="0">
              <a:solidFill>
                <a:schemeClr val="tx2"/>
              </a:solidFill>
            </a:endParaRPr>
          </a:p>
        </p:txBody>
      </p:sp>
      <p:sp>
        <p:nvSpPr>
          <p:cNvPr id="25" name="Rechteck 24"/>
          <p:cNvSpPr/>
          <p:nvPr/>
        </p:nvSpPr>
        <p:spPr bwMode="auto">
          <a:xfrm>
            <a:off x="7104112" y="4308519"/>
            <a:ext cx="3780250" cy="1492463"/>
          </a:xfrm>
          <a:prstGeom prst="rect">
            <a:avLst/>
          </a:prstGeom>
          <a:solidFill>
            <a:schemeClr val="tx2"/>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a:lnSpc>
                <a:spcPct val="100000"/>
              </a:lnSpc>
              <a:buClr>
                <a:schemeClr val="tx1"/>
              </a:buClr>
              <a:buSzPct val="101000"/>
            </a:pPr>
            <a:endParaRPr lang="en-US" sz="1800" b="1" dirty="0">
              <a:solidFill>
                <a:schemeClr val="tx2"/>
              </a:solidFill>
            </a:endParaRPr>
          </a:p>
        </p:txBody>
      </p:sp>
      <p:pic>
        <p:nvPicPr>
          <p:cNvPr id="9" name="Picture 2" descr="Finanznachrichten Florian Burghardt: Aktuare: „Corona hat den Niedrigzins  auf Jahrzehnte einzementiert“"/>
          <p:cNvPicPr>
            <a:picLocks noChangeAspect="1" noChangeArrowheads="1"/>
          </p:cNvPicPr>
          <p:nvPr/>
        </p:nvPicPr>
        <p:blipFill rotWithShape="1">
          <a:blip r:embed="rId2">
            <a:extLst>
              <a:ext uri="{28A0092B-C50C-407E-A947-70E740481C1C}">
                <a14:useLocalDpi xmlns:a14="http://schemas.microsoft.com/office/drawing/2010/main" val="0"/>
              </a:ext>
            </a:extLst>
          </a:blip>
          <a:srcRect l="19116" t="-3315" r="16339" b="7416"/>
          <a:stretch/>
        </p:blipFill>
        <p:spPr bwMode="auto">
          <a:xfrm>
            <a:off x="4711497" y="2567300"/>
            <a:ext cx="2795525" cy="2042677"/>
          </a:xfrm>
          <a:prstGeom prst="rect">
            <a:avLst/>
          </a:prstGeom>
          <a:noFill/>
          <a:extLst>
            <a:ext uri="{909E8E84-426E-40DD-AFC4-6F175D3DCCD1}">
              <a14:hiddenFill xmlns:a14="http://schemas.microsoft.com/office/drawing/2010/main">
                <a:solidFill>
                  <a:srgbClr val="FFFFFF"/>
                </a:solidFill>
              </a14:hiddenFill>
            </a:ext>
          </a:extLst>
        </p:spPr>
      </p:pic>
      <p:sp>
        <p:nvSpPr>
          <p:cNvPr id="27" name="Rechteck 26"/>
          <p:cNvSpPr/>
          <p:nvPr/>
        </p:nvSpPr>
        <p:spPr>
          <a:xfrm>
            <a:off x="1355874" y="4725144"/>
            <a:ext cx="3660006" cy="830997"/>
          </a:xfrm>
          <a:prstGeom prst="rect">
            <a:avLst/>
          </a:prstGeom>
        </p:spPr>
        <p:txBody>
          <a:bodyPr wrap="square">
            <a:spAutoFit/>
          </a:bodyPr>
          <a:lstStyle/>
          <a:p>
            <a:pPr algn="l">
              <a:lnSpc>
                <a:spcPct val="100000"/>
              </a:lnSpc>
              <a:buClr>
                <a:schemeClr val="tx1"/>
              </a:buClr>
              <a:buSzPct val="101000"/>
            </a:pPr>
            <a:r>
              <a:rPr lang="hu-HU" dirty="0" smtClean="0">
                <a:solidFill>
                  <a:schemeClr val="bg1"/>
                </a:solidFill>
              </a:rPr>
              <a:t>GENERATING UNIT LINKED NEW </a:t>
            </a:r>
          </a:p>
          <a:p>
            <a:pPr algn="l">
              <a:lnSpc>
                <a:spcPct val="100000"/>
              </a:lnSpc>
              <a:buClr>
                <a:schemeClr val="tx1"/>
              </a:buClr>
              <a:buSzPct val="101000"/>
            </a:pPr>
            <a:r>
              <a:rPr lang="hu-HU" dirty="0" smtClean="0">
                <a:solidFill>
                  <a:schemeClr val="bg1"/>
                </a:solidFill>
              </a:rPr>
              <a:t>BUSINESS HELPS TO UNBURDEN </a:t>
            </a:r>
            <a:br>
              <a:rPr lang="hu-HU" dirty="0" smtClean="0">
                <a:solidFill>
                  <a:schemeClr val="bg1"/>
                </a:solidFill>
              </a:rPr>
            </a:br>
            <a:r>
              <a:rPr lang="hu-HU" dirty="0" smtClean="0">
                <a:solidFill>
                  <a:schemeClr val="bg1"/>
                </a:solidFill>
              </a:rPr>
              <a:t>COSTS AND SOLVENCY </a:t>
            </a:r>
            <a:endParaRPr lang="en-US" dirty="0">
              <a:solidFill>
                <a:schemeClr val="bg1"/>
              </a:solidFill>
            </a:endParaRPr>
          </a:p>
        </p:txBody>
      </p:sp>
      <p:sp>
        <p:nvSpPr>
          <p:cNvPr id="28" name="Rechteck 27"/>
          <p:cNvSpPr/>
          <p:nvPr/>
        </p:nvSpPr>
        <p:spPr>
          <a:xfrm>
            <a:off x="1398734" y="1733907"/>
            <a:ext cx="3473130" cy="830997"/>
          </a:xfrm>
          <a:prstGeom prst="rect">
            <a:avLst/>
          </a:prstGeom>
        </p:spPr>
        <p:txBody>
          <a:bodyPr wrap="square" anchor="ctr">
            <a:spAutoFit/>
          </a:bodyPr>
          <a:lstStyle/>
          <a:p>
            <a:pPr algn="l">
              <a:lnSpc>
                <a:spcPct val="100000"/>
              </a:lnSpc>
              <a:buClr>
                <a:schemeClr val="tx1"/>
              </a:buClr>
              <a:buSzPct val="101000"/>
            </a:pPr>
            <a:r>
              <a:rPr lang="hu-HU" dirty="0" smtClean="0">
                <a:solidFill>
                  <a:schemeClr val="bg1"/>
                </a:solidFill>
              </a:rPr>
              <a:t>CLASSIC ENDOWMENT PORTFOLIO IN RUN-OFF WITH DECREASING PROFITABIILTY </a:t>
            </a:r>
            <a:endParaRPr lang="en-US" dirty="0">
              <a:solidFill>
                <a:schemeClr val="bg1"/>
              </a:solidFill>
            </a:endParaRPr>
          </a:p>
        </p:txBody>
      </p:sp>
      <p:sp>
        <p:nvSpPr>
          <p:cNvPr id="29" name="Rechteck 28"/>
          <p:cNvSpPr/>
          <p:nvPr/>
        </p:nvSpPr>
        <p:spPr>
          <a:xfrm>
            <a:off x="7165052" y="1703710"/>
            <a:ext cx="4259540" cy="1077218"/>
          </a:xfrm>
          <a:prstGeom prst="rect">
            <a:avLst/>
          </a:prstGeom>
        </p:spPr>
        <p:txBody>
          <a:bodyPr wrap="square" anchor="ctr">
            <a:spAutoFit/>
          </a:bodyPr>
          <a:lstStyle/>
          <a:p>
            <a:pPr algn="l">
              <a:lnSpc>
                <a:spcPct val="100000"/>
              </a:lnSpc>
              <a:buClr>
                <a:schemeClr val="tx1"/>
              </a:buClr>
              <a:buSzPct val="101000"/>
            </a:pPr>
            <a:r>
              <a:rPr lang="hu-HU" dirty="0" smtClean="0">
                <a:solidFill>
                  <a:schemeClr val="bg1"/>
                </a:solidFill>
              </a:rPr>
              <a:t>PRODUCT STRATEGY MUST BE                      SHIFTED TOWARDS </a:t>
            </a:r>
          </a:p>
          <a:p>
            <a:pPr algn="l">
              <a:lnSpc>
                <a:spcPct val="100000"/>
              </a:lnSpc>
              <a:buClr>
                <a:schemeClr val="tx1"/>
              </a:buClr>
              <a:buSzPct val="101000"/>
            </a:pPr>
            <a:r>
              <a:rPr lang="hu-HU" dirty="0">
                <a:solidFill>
                  <a:schemeClr val="bg1"/>
                </a:solidFill>
              </a:rPr>
              <a:t> </a:t>
            </a:r>
            <a:r>
              <a:rPr lang="hu-HU" dirty="0" smtClean="0">
                <a:solidFill>
                  <a:schemeClr val="bg1"/>
                </a:solidFill>
              </a:rPr>
              <a:t>       - CAPITAL MARKET PRODUCTS</a:t>
            </a:r>
            <a:endParaRPr lang="hu-HU" dirty="0">
              <a:solidFill>
                <a:schemeClr val="bg1"/>
              </a:solidFill>
            </a:endParaRPr>
          </a:p>
          <a:p>
            <a:pPr algn="l">
              <a:lnSpc>
                <a:spcPct val="100000"/>
              </a:lnSpc>
              <a:buClr>
                <a:schemeClr val="tx1"/>
              </a:buClr>
              <a:buSzPct val="101000"/>
            </a:pPr>
            <a:r>
              <a:rPr lang="hu-HU" dirty="0" smtClean="0">
                <a:solidFill>
                  <a:schemeClr val="bg1"/>
                </a:solidFill>
              </a:rPr>
              <a:t>        - BIOMETRIC RISKS</a:t>
            </a:r>
          </a:p>
        </p:txBody>
      </p:sp>
      <p:sp>
        <p:nvSpPr>
          <p:cNvPr id="20" name="Rechteck 26"/>
          <p:cNvSpPr/>
          <p:nvPr/>
        </p:nvSpPr>
        <p:spPr>
          <a:xfrm>
            <a:off x="7188522" y="4716433"/>
            <a:ext cx="3660006" cy="830997"/>
          </a:xfrm>
          <a:prstGeom prst="rect">
            <a:avLst/>
          </a:prstGeom>
        </p:spPr>
        <p:txBody>
          <a:bodyPr wrap="square">
            <a:spAutoFit/>
          </a:bodyPr>
          <a:lstStyle/>
          <a:p>
            <a:pPr algn="l">
              <a:lnSpc>
                <a:spcPct val="100000"/>
              </a:lnSpc>
              <a:buClr>
                <a:schemeClr val="tx1"/>
              </a:buClr>
              <a:buSzPct val="101000"/>
            </a:pPr>
            <a:r>
              <a:rPr lang="hu-HU" dirty="0" smtClean="0">
                <a:solidFill>
                  <a:schemeClr val="bg1"/>
                </a:solidFill>
              </a:rPr>
              <a:t>DIVERSIFYING RISK MUST BE FOCUS WHEN RISK IS BORNE BY THE POLICY HOLDER</a:t>
            </a:r>
            <a:endParaRPr lang="en-US" dirty="0">
              <a:solidFill>
                <a:schemeClr val="bg1"/>
              </a:solidFill>
            </a:endParaRPr>
          </a:p>
        </p:txBody>
      </p:sp>
      <p:pic>
        <p:nvPicPr>
          <p:cNvPr id="1026" name="Picture 2" descr="MVP | It&amp;#39;s Easy To Be Successful, Provided… | Most Valuable Play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96400" y="3026384"/>
            <a:ext cx="2265012" cy="1698760"/>
          </a:xfrm>
          <a:prstGeom prst="rect">
            <a:avLst/>
          </a:prstGeom>
          <a:noFill/>
          <a:extLst>
            <a:ext uri="{909E8E84-426E-40DD-AFC4-6F175D3DCCD1}">
              <a14:hiddenFill xmlns:a14="http://schemas.microsoft.com/office/drawing/2010/main">
                <a:solidFill>
                  <a:srgbClr val="FFFFFF"/>
                </a:solidFill>
              </a14:hiddenFill>
            </a:ext>
          </a:extLst>
        </p:spPr>
      </p:pic>
      <p:sp>
        <p:nvSpPr>
          <p:cNvPr id="22" name="Fußzeilenplatzhalter 3">
            <a:extLst>
              <a:ext uri="{FF2B5EF4-FFF2-40B4-BE49-F238E27FC236}">
                <a16:creationId xmlns:a16="http://schemas.microsoft.com/office/drawing/2014/main" id="{FD3C7351-BA3B-3E48-9AF9-1C292E0574F7}"/>
              </a:ext>
            </a:extLst>
          </p:cNvPr>
          <p:cNvSpPr>
            <a:spLocks noGrp="1"/>
          </p:cNvSpPr>
          <p:nvPr>
            <p:ph type="ftr" sz="quarter" idx="4294967295"/>
          </p:nvPr>
        </p:nvSpPr>
        <p:spPr>
          <a:xfrm>
            <a:off x="480367" y="6302758"/>
            <a:ext cx="10944225" cy="222586"/>
          </a:xfrm>
          <a:prstGeom prst="rect">
            <a:avLst/>
          </a:prstGeom>
        </p:spPr>
        <p:txBody>
          <a:bodyPr/>
          <a:lstStyle/>
          <a:p>
            <a:pPr algn="ctr"/>
            <a:r>
              <a:rPr lang="hu-HU" altLang="de-DE" sz="1200" b="0" dirty="0" smtClean="0">
                <a:solidFill>
                  <a:schemeClr val="tx2"/>
                </a:solidFill>
              </a:rPr>
              <a:t>AZN INSURANCE CONFERENCE: HOW LOW CAN WE GO?</a:t>
            </a:r>
            <a:endParaRPr lang="de-DE" altLang="de-DE" sz="1200" b="0" dirty="0">
              <a:solidFill>
                <a:schemeClr val="tx2"/>
              </a:solidFill>
            </a:endParaRPr>
          </a:p>
        </p:txBody>
      </p:sp>
    </p:spTree>
    <p:extLst>
      <p:ext uri="{BB962C8B-B14F-4D97-AF65-F5344CB8AC3E}">
        <p14:creationId xmlns:p14="http://schemas.microsoft.com/office/powerpoint/2010/main" val="11836961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5D84CB-8945-9642-955A-23450720EE77}"/>
              </a:ext>
            </a:extLst>
          </p:cNvPr>
          <p:cNvSpPr>
            <a:spLocks noGrp="1"/>
          </p:cNvSpPr>
          <p:nvPr>
            <p:ph type="title"/>
          </p:nvPr>
        </p:nvSpPr>
        <p:spPr/>
        <p:txBody>
          <a:bodyPr/>
          <a:lstStyle/>
          <a:p>
            <a:r>
              <a:rPr lang="hu-HU" sz="2400" dirty="0" smtClean="0"/>
              <a:t>EXAMPLE SIGNAL IDUNA HUNGARY:                                                                                          RISK DIVERSIFICATION IN UNIT LINKED POLICIES  </a:t>
            </a:r>
            <a:endParaRPr lang="de-DE" sz="2400" dirty="0"/>
          </a:p>
        </p:txBody>
      </p:sp>
      <p:sp>
        <p:nvSpPr>
          <p:cNvPr id="15" name="Rectangle 2">
            <a:extLst>
              <a:ext uri="{FF2B5EF4-FFF2-40B4-BE49-F238E27FC236}">
                <a16:creationId xmlns:a16="http://schemas.microsoft.com/office/drawing/2014/main" id="{3EEB58BC-98D2-2641-AE5F-187230B0B413}"/>
              </a:ext>
            </a:extLst>
          </p:cNvPr>
          <p:cNvSpPr/>
          <p:nvPr/>
        </p:nvSpPr>
        <p:spPr>
          <a:xfrm>
            <a:off x="1675985" y="5527519"/>
            <a:ext cx="193910" cy="160530"/>
          </a:xfrm>
          <a:prstGeom prst="rect">
            <a:avLst/>
          </a:prstGeom>
          <a:solidFill>
            <a:srgbClr val="053391">
              <a:lumMod val="20000"/>
              <a:lumOff val="80000"/>
            </a:srgbClr>
          </a:solidFill>
          <a:ln w="3175" cap="flat" cmpd="sng" algn="ctr">
            <a:solidFill>
              <a:sysClr val="window" lastClr="FFFFFF"/>
            </a:solid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1800" b="0" i="0" u="none" strike="noStrike" kern="0" cap="none" spc="0" normalizeH="0" baseline="0" noProof="0" smtClean="0">
              <a:ln>
                <a:noFill/>
              </a:ln>
              <a:solidFill>
                <a:schemeClr val="tx2"/>
              </a:solidFill>
              <a:effectLst/>
              <a:uLnTx/>
              <a:uFillTx/>
              <a:latin typeface="Arial"/>
              <a:ea typeface="+mn-ea"/>
              <a:cs typeface="+mn-cs"/>
            </a:endParaRPr>
          </a:p>
        </p:txBody>
      </p:sp>
      <p:sp>
        <p:nvSpPr>
          <p:cNvPr id="16" name="Szövegdoboz 18">
            <a:extLst>
              <a:ext uri="{FF2B5EF4-FFF2-40B4-BE49-F238E27FC236}">
                <a16:creationId xmlns:a16="http://schemas.microsoft.com/office/drawing/2014/main" id="{9A8244FB-9B5B-8540-8A37-A15F8887A61A}"/>
              </a:ext>
            </a:extLst>
          </p:cNvPr>
          <p:cNvSpPr txBox="1"/>
          <p:nvPr/>
        </p:nvSpPr>
        <p:spPr>
          <a:xfrm>
            <a:off x="908426" y="1573035"/>
            <a:ext cx="6555726" cy="650277"/>
          </a:xfrm>
          <a:prstGeom prst="rect">
            <a:avLst/>
          </a:prstGeom>
          <a:noFill/>
          <a:ln w="3175">
            <a:noFill/>
          </a:ln>
        </p:spPr>
        <p:txBody>
          <a:bodyPr wrap="square" rtlCol="0" anchor="t" anchorCtr="0">
            <a:noAutofit/>
          </a:bodyPr>
          <a:lstStyle>
            <a:defPPr>
              <a:defRPr lang="hu-HU"/>
            </a:defPPr>
            <a:lvl1pPr algn="ctr">
              <a:defRPr sz="1600" b="1">
                <a:solidFill>
                  <a:schemeClr val="bg1"/>
                </a:solidFill>
              </a:defRPr>
            </a:lvl1pPr>
          </a:lstStyle>
          <a:p>
            <a:pPr algn="l" fontAlgn="auto">
              <a:lnSpc>
                <a:spcPct val="100000"/>
              </a:lnSpc>
              <a:spcBef>
                <a:spcPts val="0"/>
              </a:spcBef>
              <a:spcAft>
                <a:spcPts val="0"/>
              </a:spcAft>
            </a:pPr>
            <a:r>
              <a:rPr lang="hu-HU" sz="1800" dirty="0">
                <a:solidFill>
                  <a:schemeClr val="tx2"/>
                </a:solidFill>
                <a:latin typeface="Arial"/>
                <a:cs typeface="+mn-cs"/>
              </a:rPr>
              <a:t>MODEL PORTFOLIO SYSTEM</a:t>
            </a:r>
          </a:p>
          <a:p>
            <a:pPr algn="l" fontAlgn="auto">
              <a:lnSpc>
                <a:spcPct val="100000"/>
              </a:lnSpc>
              <a:spcBef>
                <a:spcPts val="0"/>
              </a:spcBef>
              <a:spcAft>
                <a:spcPts val="0"/>
              </a:spcAft>
            </a:pPr>
            <a:r>
              <a:rPr lang="hu-HU" sz="1400" b="0" dirty="0" smtClean="0">
                <a:solidFill>
                  <a:schemeClr val="tx2"/>
                </a:solidFill>
                <a:latin typeface="Arial"/>
                <a:cs typeface="+mn-cs"/>
              </a:rPr>
              <a:t>THREE DIFFERENT RISK PORTFOLIO OFFERS FOR THE CLIENTS</a:t>
            </a:r>
            <a:endParaRPr lang="hu-HU" sz="1400" dirty="0">
              <a:solidFill>
                <a:schemeClr val="tx2"/>
              </a:solidFill>
              <a:latin typeface="Arial"/>
              <a:cs typeface="+mn-cs"/>
            </a:endParaRPr>
          </a:p>
        </p:txBody>
      </p:sp>
      <p:cxnSp>
        <p:nvCxnSpPr>
          <p:cNvPr id="17" name="Egyenes összekötő 29">
            <a:extLst>
              <a:ext uri="{FF2B5EF4-FFF2-40B4-BE49-F238E27FC236}">
                <a16:creationId xmlns:a16="http://schemas.microsoft.com/office/drawing/2014/main" id="{3B4B64FF-38ED-914A-B67D-B3A7F4985C03}"/>
              </a:ext>
            </a:extLst>
          </p:cNvPr>
          <p:cNvCxnSpPr>
            <a:cxnSpLocks/>
          </p:cNvCxnSpPr>
          <p:nvPr/>
        </p:nvCxnSpPr>
        <p:spPr>
          <a:xfrm>
            <a:off x="940890" y="2182368"/>
            <a:ext cx="5200608" cy="0"/>
          </a:xfrm>
          <a:prstGeom prst="line">
            <a:avLst/>
          </a:prstGeom>
          <a:noFill/>
          <a:ln w="6350" cap="flat" cmpd="sng" algn="ctr">
            <a:solidFill>
              <a:srgbClr val="0054AF"/>
            </a:solidFill>
            <a:prstDash val="solid"/>
            <a:miter lim="800000"/>
          </a:ln>
          <a:effectLst/>
        </p:spPr>
      </p:cxnSp>
      <p:sp>
        <p:nvSpPr>
          <p:cNvPr id="18" name="Szövegdoboz 17">
            <a:extLst>
              <a:ext uri="{FF2B5EF4-FFF2-40B4-BE49-F238E27FC236}">
                <a16:creationId xmlns:a16="http://schemas.microsoft.com/office/drawing/2014/main" id="{55CFDC9E-8B91-A147-9786-D862E0415263}"/>
              </a:ext>
            </a:extLst>
          </p:cNvPr>
          <p:cNvSpPr txBox="1"/>
          <p:nvPr/>
        </p:nvSpPr>
        <p:spPr>
          <a:xfrm>
            <a:off x="1875396" y="5507357"/>
            <a:ext cx="2099711" cy="238357"/>
          </a:xfrm>
          <a:prstGeom prst="rect">
            <a:avLst/>
          </a:prstGeom>
          <a:noFill/>
          <a:ln w="3175">
            <a:noFill/>
          </a:ln>
        </p:spPr>
        <p:txBody>
          <a:bodyPr wrap="square" rtlCol="0" anchor="ctr" anchorCtr="0">
            <a:noAutofit/>
          </a:bodyPr>
          <a:lstStyle>
            <a:defPPr>
              <a:defRPr lang="hu-HU"/>
            </a:defPPr>
            <a:lvl1pPr algn="ctr">
              <a:defRPr sz="1600" b="1">
                <a:solidFill>
                  <a:schemeClr val="bg1"/>
                </a:solidFill>
              </a:defRPr>
            </a:lvl1pPr>
          </a:lstStyle>
          <a:p>
            <a:pPr algn="l" fontAlgn="auto">
              <a:lnSpc>
                <a:spcPct val="100000"/>
              </a:lnSpc>
              <a:spcBef>
                <a:spcPts val="0"/>
              </a:spcBef>
              <a:spcAft>
                <a:spcPts val="0"/>
              </a:spcAft>
            </a:pPr>
            <a:r>
              <a:rPr lang="hu-HU" sz="1200" b="0" dirty="0">
                <a:solidFill>
                  <a:schemeClr val="tx2"/>
                </a:solidFill>
                <a:latin typeface="Arial"/>
                <a:cs typeface="+mn-cs"/>
              </a:rPr>
              <a:t>SI AMUNDI BOND FUND</a:t>
            </a:r>
          </a:p>
        </p:txBody>
      </p:sp>
      <p:sp>
        <p:nvSpPr>
          <p:cNvPr id="19" name="Rectangle 39">
            <a:extLst>
              <a:ext uri="{FF2B5EF4-FFF2-40B4-BE49-F238E27FC236}">
                <a16:creationId xmlns:a16="http://schemas.microsoft.com/office/drawing/2014/main" id="{DD520C43-2D35-5D4D-BD97-5CB78B9D889B}"/>
              </a:ext>
            </a:extLst>
          </p:cNvPr>
          <p:cNvSpPr/>
          <p:nvPr/>
        </p:nvSpPr>
        <p:spPr>
          <a:xfrm>
            <a:off x="1673409" y="5743191"/>
            <a:ext cx="193910" cy="160530"/>
          </a:xfrm>
          <a:prstGeom prst="rect">
            <a:avLst/>
          </a:prstGeom>
          <a:solidFill>
            <a:srgbClr val="0054AF"/>
          </a:solidFill>
          <a:ln w="3175" cap="flat" cmpd="sng" algn="ctr">
            <a:solidFill>
              <a:sysClr val="window" lastClr="FFFFFF"/>
            </a:solid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x-none" sz="1800" b="0" i="0" u="none" strike="noStrike" kern="0" cap="none" spc="0" normalizeH="0" baseline="0" noProof="0" smtClean="0">
              <a:ln>
                <a:noFill/>
              </a:ln>
              <a:solidFill>
                <a:schemeClr val="tx2"/>
              </a:solidFill>
              <a:effectLst/>
              <a:uLnTx/>
              <a:uFillTx/>
              <a:latin typeface="Arial"/>
              <a:ea typeface="+mn-ea"/>
              <a:cs typeface="+mn-cs"/>
            </a:endParaRPr>
          </a:p>
        </p:txBody>
      </p:sp>
      <p:sp>
        <p:nvSpPr>
          <p:cNvPr id="20" name="Szövegdoboz 17">
            <a:extLst>
              <a:ext uri="{FF2B5EF4-FFF2-40B4-BE49-F238E27FC236}">
                <a16:creationId xmlns:a16="http://schemas.microsoft.com/office/drawing/2014/main" id="{1628003A-85F1-BD48-9E9F-2181359D9C5C}"/>
              </a:ext>
            </a:extLst>
          </p:cNvPr>
          <p:cNvSpPr txBox="1"/>
          <p:nvPr/>
        </p:nvSpPr>
        <p:spPr>
          <a:xfrm>
            <a:off x="1872820" y="5723029"/>
            <a:ext cx="3063611" cy="238357"/>
          </a:xfrm>
          <a:prstGeom prst="rect">
            <a:avLst/>
          </a:prstGeom>
          <a:noFill/>
          <a:ln w="3175">
            <a:noFill/>
          </a:ln>
        </p:spPr>
        <p:txBody>
          <a:bodyPr wrap="square" rtlCol="0" anchor="ctr" anchorCtr="0">
            <a:noAutofit/>
          </a:bodyPr>
          <a:lstStyle>
            <a:defPPr>
              <a:defRPr lang="hu-HU"/>
            </a:defPPr>
            <a:lvl1pPr algn="ctr">
              <a:defRPr sz="1600" b="1">
                <a:solidFill>
                  <a:schemeClr val="bg1"/>
                </a:solidFill>
              </a:defRPr>
            </a:lvl1pPr>
          </a:lstStyle>
          <a:p>
            <a:pPr algn="l" fontAlgn="auto">
              <a:lnSpc>
                <a:spcPct val="100000"/>
              </a:lnSpc>
              <a:spcBef>
                <a:spcPts val="0"/>
              </a:spcBef>
              <a:spcAft>
                <a:spcPts val="0"/>
              </a:spcAft>
            </a:pPr>
            <a:r>
              <a:rPr lang="hu-HU" sz="1200" b="0" dirty="0">
                <a:solidFill>
                  <a:schemeClr val="tx2"/>
                </a:solidFill>
                <a:latin typeface="Arial"/>
                <a:cs typeface="+mn-cs"/>
              </a:rPr>
              <a:t>SI AMUNDI GLOBAL FUND OF FUNDS</a:t>
            </a:r>
          </a:p>
        </p:txBody>
      </p:sp>
      <p:pic>
        <p:nvPicPr>
          <p:cNvPr id="21" name="Picture 5">
            <a:extLst>
              <a:ext uri="{FF2B5EF4-FFF2-40B4-BE49-F238E27FC236}">
                <a16:creationId xmlns:a16="http://schemas.microsoft.com/office/drawing/2014/main" id="{663CF8F7-FED3-774D-871E-843CEC252B85}"/>
              </a:ext>
            </a:extLst>
          </p:cNvPr>
          <p:cNvPicPr>
            <a:picLocks noChangeAspect="1"/>
          </p:cNvPicPr>
          <p:nvPr/>
        </p:nvPicPr>
        <p:blipFill>
          <a:blip r:embed="rId2"/>
          <a:stretch>
            <a:fillRect/>
          </a:stretch>
        </p:blipFill>
        <p:spPr>
          <a:xfrm>
            <a:off x="1394894" y="2528692"/>
            <a:ext cx="4292600" cy="2921000"/>
          </a:xfrm>
          <a:prstGeom prst="rect">
            <a:avLst/>
          </a:prstGeom>
        </p:spPr>
      </p:pic>
      <p:sp>
        <p:nvSpPr>
          <p:cNvPr id="22" name="Szövegdoboz 35">
            <a:extLst>
              <a:ext uri="{FF2B5EF4-FFF2-40B4-BE49-F238E27FC236}">
                <a16:creationId xmlns:a16="http://schemas.microsoft.com/office/drawing/2014/main" id="{65B2ECFA-BC36-FB44-AA2D-BE2EECD9C03C}"/>
              </a:ext>
            </a:extLst>
          </p:cNvPr>
          <p:cNvSpPr txBox="1"/>
          <p:nvPr/>
        </p:nvSpPr>
        <p:spPr>
          <a:xfrm>
            <a:off x="6777291" y="2488828"/>
            <a:ext cx="4569883"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fontAlgn="auto">
              <a:lnSpc>
                <a:spcPct val="100000"/>
              </a:lnSpc>
              <a:spcBef>
                <a:spcPts val="0"/>
              </a:spcBef>
              <a:spcAft>
                <a:spcPts val="0"/>
              </a:spcAft>
            </a:pPr>
            <a:endParaRPr lang="hu-HU" dirty="0">
              <a:solidFill>
                <a:schemeClr val="tx2"/>
              </a:solidFill>
              <a:latin typeface="Arial"/>
              <a:cs typeface="Arial"/>
            </a:endParaRPr>
          </a:p>
          <a:p>
            <a:pPr algn="l" fontAlgn="auto">
              <a:lnSpc>
                <a:spcPct val="100000"/>
              </a:lnSpc>
              <a:spcBef>
                <a:spcPts val="0"/>
              </a:spcBef>
              <a:spcAft>
                <a:spcPts val="0"/>
              </a:spcAft>
            </a:pPr>
            <a:r>
              <a:rPr lang="hu-HU" dirty="0" smtClean="0">
                <a:solidFill>
                  <a:schemeClr val="tx2"/>
                </a:solidFill>
                <a:latin typeface="Arial"/>
                <a:cs typeface="Arial"/>
              </a:rPr>
              <a:t>THE PORTFOLIOS ARE COMPOSED OF TWO FUNDS:  </a:t>
            </a:r>
          </a:p>
          <a:p>
            <a:pPr algn="l" fontAlgn="auto">
              <a:lnSpc>
                <a:spcPct val="100000"/>
              </a:lnSpc>
              <a:spcBef>
                <a:spcPts val="0"/>
              </a:spcBef>
              <a:spcAft>
                <a:spcPts val="0"/>
              </a:spcAft>
            </a:pPr>
            <a:endParaRPr lang="hu-HU" dirty="0">
              <a:solidFill>
                <a:schemeClr val="tx2"/>
              </a:solidFill>
              <a:latin typeface="Arial"/>
              <a:cs typeface="Arial"/>
            </a:endParaRPr>
          </a:p>
          <a:p>
            <a:pPr algn="l" fontAlgn="auto">
              <a:lnSpc>
                <a:spcPct val="100000"/>
              </a:lnSpc>
              <a:spcBef>
                <a:spcPts val="0"/>
              </a:spcBef>
              <a:spcAft>
                <a:spcPts val="0"/>
              </a:spcAft>
            </a:pPr>
            <a:r>
              <a:rPr lang="hu-HU" dirty="0" smtClean="0">
                <a:solidFill>
                  <a:schemeClr val="tx2"/>
                </a:solidFill>
                <a:latin typeface="Arial"/>
                <a:cs typeface="Arial"/>
              </a:rPr>
              <a:t>1    SI AMUNDI GLOBAL FUND OF FUNDS</a:t>
            </a:r>
          </a:p>
          <a:p>
            <a:pPr marL="342900" indent="-342900" algn="l" fontAlgn="auto">
              <a:lnSpc>
                <a:spcPct val="100000"/>
              </a:lnSpc>
              <a:spcBef>
                <a:spcPts val="0"/>
              </a:spcBef>
              <a:spcAft>
                <a:spcPts val="0"/>
              </a:spcAft>
              <a:buFontTx/>
              <a:buAutoNum type="arabicPlain" startAt="2"/>
            </a:pPr>
            <a:r>
              <a:rPr lang="hu-HU" dirty="0" smtClean="0">
                <a:solidFill>
                  <a:schemeClr val="tx2"/>
                </a:solidFill>
                <a:latin typeface="Arial"/>
                <a:cs typeface="Arial"/>
              </a:rPr>
              <a:t>SI AMUNDI BOND FUND</a:t>
            </a:r>
          </a:p>
          <a:p>
            <a:pPr marL="342900" indent="-342900" algn="l" fontAlgn="auto">
              <a:lnSpc>
                <a:spcPct val="100000"/>
              </a:lnSpc>
              <a:spcBef>
                <a:spcPts val="0"/>
              </a:spcBef>
              <a:spcAft>
                <a:spcPts val="0"/>
              </a:spcAft>
              <a:buFontTx/>
              <a:buAutoNum type="arabicPlain" startAt="2"/>
            </a:pPr>
            <a:endParaRPr lang="hu-HU" dirty="0">
              <a:solidFill>
                <a:schemeClr val="tx2"/>
              </a:solidFill>
              <a:latin typeface="Arial"/>
              <a:cs typeface="Arial"/>
            </a:endParaRPr>
          </a:p>
          <a:p>
            <a:pPr algn="l" fontAlgn="auto">
              <a:lnSpc>
                <a:spcPct val="100000"/>
              </a:lnSpc>
              <a:spcBef>
                <a:spcPts val="0"/>
              </a:spcBef>
              <a:spcAft>
                <a:spcPts val="0"/>
              </a:spcAft>
            </a:pPr>
            <a:r>
              <a:rPr lang="hu-HU" dirty="0" smtClean="0">
                <a:solidFill>
                  <a:schemeClr val="tx2"/>
                </a:solidFill>
                <a:latin typeface="Arial"/>
                <a:cs typeface="Arial"/>
              </a:rPr>
              <a:t>SALES LAUNCH WAS in MAY 4TH, 2020</a:t>
            </a:r>
            <a:endParaRPr lang="en-GB" sz="1400" dirty="0">
              <a:solidFill>
                <a:schemeClr val="tx2"/>
              </a:solidFill>
              <a:latin typeface="Arial"/>
              <a:cs typeface="+mn-cs"/>
            </a:endParaRPr>
          </a:p>
          <a:p>
            <a:pPr algn="l" fontAlgn="auto">
              <a:lnSpc>
                <a:spcPct val="100000"/>
              </a:lnSpc>
              <a:spcBef>
                <a:spcPts val="0"/>
              </a:spcBef>
              <a:spcAft>
                <a:spcPts val="0"/>
              </a:spcAft>
            </a:pPr>
            <a:endParaRPr lang="hu-HU" dirty="0">
              <a:solidFill>
                <a:schemeClr val="tx2"/>
              </a:solidFill>
              <a:latin typeface="Arial"/>
              <a:cs typeface="Arial"/>
            </a:endParaRPr>
          </a:p>
        </p:txBody>
      </p:sp>
      <p:sp>
        <p:nvSpPr>
          <p:cNvPr id="23" name="Fußzeilenplatzhalter 3">
            <a:extLst>
              <a:ext uri="{FF2B5EF4-FFF2-40B4-BE49-F238E27FC236}">
                <a16:creationId xmlns:a16="http://schemas.microsoft.com/office/drawing/2014/main" id="{FD3C7351-BA3B-3E48-9AF9-1C292E0574F7}"/>
              </a:ext>
            </a:extLst>
          </p:cNvPr>
          <p:cNvSpPr>
            <a:spLocks noGrp="1"/>
          </p:cNvSpPr>
          <p:nvPr>
            <p:ph type="ftr" sz="quarter" idx="4294967295"/>
          </p:nvPr>
        </p:nvSpPr>
        <p:spPr>
          <a:xfrm>
            <a:off x="480367" y="6302758"/>
            <a:ext cx="10944225" cy="222586"/>
          </a:xfrm>
          <a:prstGeom prst="rect">
            <a:avLst/>
          </a:prstGeom>
        </p:spPr>
        <p:txBody>
          <a:bodyPr/>
          <a:lstStyle/>
          <a:p>
            <a:pPr algn="ctr"/>
            <a:r>
              <a:rPr lang="hu-HU" altLang="de-DE" sz="1200" b="0" dirty="0" smtClean="0">
                <a:solidFill>
                  <a:schemeClr val="tx2"/>
                </a:solidFill>
              </a:rPr>
              <a:t>AZN INSURANCE CONFERENCE: HOW LOW CAN WE GO?</a:t>
            </a:r>
            <a:endParaRPr lang="de-DE" altLang="de-DE" sz="1200" b="0" dirty="0">
              <a:solidFill>
                <a:schemeClr val="tx2"/>
              </a:solidFill>
            </a:endParaRPr>
          </a:p>
        </p:txBody>
      </p:sp>
    </p:spTree>
    <p:extLst>
      <p:ext uri="{BB962C8B-B14F-4D97-AF65-F5344CB8AC3E}">
        <p14:creationId xmlns:p14="http://schemas.microsoft.com/office/powerpoint/2010/main" val="175606650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5D84CB-8945-9642-955A-23450720EE77}"/>
              </a:ext>
            </a:extLst>
          </p:cNvPr>
          <p:cNvSpPr>
            <a:spLocks noGrp="1"/>
          </p:cNvSpPr>
          <p:nvPr>
            <p:ph type="title"/>
          </p:nvPr>
        </p:nvSpPr>
        <p:spPr/>
        <p:txBody>
          <a:bodyPr/>
          <a:lstStyle/>
          <a:p>
            <a:r>
              <a:rPr lang="hu-HU" sz="2400" dirty="0" smtClean="0"/>
              <a:t>ASSET ALLOCATION ACCORDING TO COMPOSITION OF </a:t>
            </a:r>
            <a:r>
              <a:rPr lang="hu-HU" sz="2400" dirty="0"/>
              <a:t/>
            </a:r>
            <a:br>
              <a:rPr lang="hu-HU" sz="2400" dirty="0"/>
            </a:br>
            <a:r>
              <a:rPr lang="hu-HU" sz="2400" dirty="0" smtClean="0"/>
              <a:t>GLOBAL CAPITAL MARKET</a:t>
            </a:r>
            <a:endParaRPr lang="de-DE" sz="3200" dirty="0"/>
          </a:p>
        </p:txBody>
      </p:sp>
      <p:graphicFrame>
        <p:nvGraphicFramePr>
          <p:cNvPr id="9" name="Chart 2">
            <a:extLst>
              <a:ext uri="{FF2B5EF4-FFF2-40B4-BE49-F238E27FC236}">
                <a16:creationId xmlns:a16="http://schemas.microsoft.com/office/drawing/2014/main" id="{30F52DE7-8D82-EC46-A8A1-808769471DFC}"/>
              </a:ext>
            </a:extLst>
          </p:cNvPr>
          <p:cNvGraphicFramePr/>
          <p:nvPr>
            <p:extLst>
              <p:ext uri="{D42A27DB-BD31-4B8C-83A1-F6EECF244321}">
                <p14:modId xmlns:p14="http://schemas.microsoft.com/office/powerpoint/2010/main" val="2549267090"/>
              </p:ext>
            </p:extLst>
          </p:nvPr>
        </p:nvGraphicFramePr>
        <p:xfrm>
          <a:off x="5108448" y="2036064"/>
          <a:ext cx="5730241" cy="3877056"/>
        </p:xfrm>
        <a:graphic>
          <a:graphicData uri="http://schemas.openxmlformats.org/drawingml/2006/chart">
            <c:chart xmlns:c="http://schemas.openxmlformats.org/drawingml/2006/chart" xmlns:r="http://schemas.openxmlformats.org/officeDocument/2006/relationships" r:id="rId2"/>
          </a:graphicData>
        </a:graphic>
      </p:graphicFrame>
      <p:sp>
        <p:nvSpPr>
          <p:cNvPr id="10" name="Szövegdoboz 35">
            <a:extLst>
              <a:ext uri="{FF2B5EF4-FFF2-40B4-BE49-F238E27FC236}">
                <a16:creationId xmlns:a16="http://schemas.microsoft.com/office/drawing/2014/main" id="{E605492B-AA1C-0144-8673-0BC428208BEA}"/>
              </a:ext>
            </a:extLst>
          </p:cNvPr>
          <p:cNvSpPr txBox="1"/>
          <p:nvPr/>
        </p:nvSpPr>
        <p:spPr>
          <a:xfrm>
            <a:off x="1085848" y="2297438"/>
            <a:ext cx="2943227" cy="274998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hu-HU" b="1" dirty="0">
                <a:solidFill>
                  <a:srgbClr val="003399"/>
                </a:solidFill>
              </a:rPr>
              <a:t>OFFER TO THE CLIENT</a:t>
            </a:r>
            <a:endParaRPr lang="hu-HU" b="1" dirty="0">
              <a:solidFill>
                <a:srgbClr val="003399"/>
              </a:solidFill>
              <a:cs typeface="Arial"/>
            </a:endParaRPr>
          </a:p>
          <a:p>
            <a:endParaRPr lang="hu-HU" sz="2000" b="1" dirty="0">
              <a:solidFill>
                <a:srgbClr val="003399"/>
              </a:solidFill>
              <a:cs typeface="Arial"/>
            </a:endParaRPr>
          </a:p>
          <a:p>
            <a:pPr marL="285750" indent="-285750" algn="l">
              <a:buFont typeface="Arial" panose="020B0604020202020204" pitchFamily="34" charset="0"/>
              <a:buChar char="•"/>
            </a:pPr>
            <a:r>
              <a:rPr lang="hu-HU" sz="1600" b="1" dirty="0">
                <a:solidFill>
                  <a:srgbClr val="003399"/>
                </a:solidFill>
                <a:cs typeface="Arial"/>
              </a:rPr>
              <a:t>ATTRACTIVE RETURN </a:t>
            </a:r>
            <a:r>
              <a:rPr lang="hu-HU" sz="1600" b="1" dirty="0" smtClean="0">
                <a:solidFill>
                  <a:srgbClr val="003399"/>
                </a:solidFill>
                <a:cs typeface="Arial"/>
              </a:rPr>
              <a:t>POTENTIAL </a:t>
            </a:r>
            <a:endParaRPr lang="hu-HU" sz="1600" b="1" dirty="0">
              <a:solidFill>
                <a:srgbClr val="003399"/>
              </a:solidFill>
              <a:cs typeface="Arial"/>
            </a:endParaRPr>
          </a:p>
          <a:p>
            <a:pPr algn="l"/>
            <a:endParaRPr lang="hu-HU" sz="1000" b="1" dirty="0">
              <a:solidFill>
                <a:srgbClr val="003399"/>
              </a:solidFill>
              <a:cs typeface="Arial"/>
            </a:endParaRPr>
          </a:p>
          <a:p>
            <a:pPr marL="285750" indent="-285750" algn="l">
              <a:buFont typeface="Arial" panose="020B0604020202020204" pitchFamily="34" charset="0"/>
              <a:buChar char="•"/>
            </a:pPr>
            <a:r>
              <a:rPr lang="hu-HU" sz="1600" b="1" dirty="0">
                <a:solidFill>
                  <a:srgbClr val="003399"/>
                </a:solidFill>
                <a:cs typeface="Arial"/>
              </a:rPr>
              <a:t>HIGH LEVEL OF </a:t>
            </a:r>
            <a:r>
              <a:rPr lang="hu-HU" sz="1600" b="1" dirty="0" smtClean="0">
                <a:solidFill>
                  <a:srgbClr val="003399"/>
                </a:solidFill>
                <a:cs typeface="Arial"/>
              </a:rPr>
              <a:t>DIVERSIFICATION</a:t>
            </a:r>
            <a:endParaRPr lang="hu-HU" sz="1600" b="1" dirty="0">
              <a:solidFill>
                <a:srgbClr val="003399"/>
              </a:solidFill>
              <a:cs typeface="Arial"/>
            </a:endParaRPr>
          </a:p>
          <a:p>
            <a:pPr algn="l"/>
            <a:endParaRPr lang="hu-HU" sz="1000" b="1" dirty="0">
              <a:solidFill>
                <a:srgbClr val="003399"/>
              </a:solidFill>
              <a:cs typeface="Arial"/>
            </a:endParaRPr>
          </a:p>
          <a:p>
            <a:pPr algn="l"/>
            <a:endParaRPr lang="hu-HU" sz="500" b="1" dirty="0">
              <a:solidFill>
                <a:srgbClr val="003399"/>
              </a:solidFill>
              <a:cs typeface="Arial"/>
            </a:endParaRPr>
          </a:p>
          <a:p>
            <a:pPr marL="285750" indent="-285750" algn="l">
              <a:buFont typeface="Arial" panose="020B0604020202020204" pitchFamily="34" charset="0"/>
              <a:buChar char="•"/>
            </a:pPr>
            <a:r>
              <a:rPr lang="hu-HU" b="1" dirty="0" smtClean="0">
                <a:solidFill>
                  <a:srgbClr val="003399"/>
                </a:solidFill>
                <a:cs typeface="Arial"/>
              </a:rPr>
              <a:t>RELATIVELY</a:t>
            </a:r>
            <a:r>
              <a:rPr lang="hu-HU" sz="1600" b="1" dirty="0" smtClean="0">
                <a:solidFill>
                  <a:srgbClr val="003399"/>
                </a:solidFill>
                <a:cs typeface="Arial"/>
              </a:rPr>
              <a:t> LOW</a:t>
            </a:r>
            <a:endParaRPr lang="hu-HU" sz="1600" b="1" dirty="0">
              <a:solidFill>
                <a:srgbClr val="003399"/>
              </a:solidFill>
              <a:cs typeface="Arial"/>
            </a:endParaRPr>
          </a:p>
          <a:p>
            <a:pPr algn="l"/>
            <a:r>
              <a:rPr lang="hu-HU" sz="1600" b="1" dirty="0">
                <a:solidFill>
                  <a:srgbClr val="003399"/>
                </a:solidFill>
                <a:cs typeface="Arial"/>
              </a:rPr>
              <a:t>     FUND COSTS</a:t>
            </a:r>
            <a:endParaRPr lang="hu-HU" sz="1600" dirty="0">
              <a:solidFill>
                <a:srgbClr val="003399"/>
              </a:solidFill>
              <a:cs typeface="Arial"/>
            </a:endParaRPr>
          </a:p>
        </p:txBody>
      </p:sp>
      <p:sp>
        <p:nvSpPr>
          <p:cNvPr id="12" name="Téglalap 11"/>
          <p:cNvSpPr/>
          <p:nvPr/>
        </p:nvSpPr>
        <p:spPr>
          <a:xfrm>
            <a:off x="551384" y="1419578"/>
            <a:ext cx="11174895" cy="342145"/>
          </a:xfrm>
          <a:prstGeom prst="rect">
            <a:avLst/>
          </a:prstGeom>
        </p:spPr>
        <p:txBody>
          <a:bodyPr wrap="square">
            <a:spAutoFit/>
          </a:bodyPr>
          <a:lstStyle/>
          <a:p>
            <a:pPr algn="l"/>
            <a:r>
              <a:rPr lang="hu-HU" dirty="0">
                <a:solidFill>
                  <a:srgbClr val="003399"/>
                </a:solidFill>
                <a:cs typeface="Arial"/>
              </a:rPr>
              <a:t>INVESTING THE PREMIUM ACCORDING TO THE GLOBAL ASSET ALLOCATION (EQUITIES, BONDS)</a:t>
            </a:r>
            <a:endParaRPr lang="hu-HU" dirty="0">
              <a:solidFill>
                <a:srgbClr val="003399"/>
              </a:solidFill>
            </a:endParaRPr>
          </a:p>
        </p:txBody>
      </p:sp>
      <p:sp>
        <p:nvSpPr>
          <p:cNvPr id="8" name="Szövegdoboz 7"/>
          <p:cNvSpPr txBox="1"/>
          <p:nvPr/>
        </p:nvSpPr>
        <p:spPr>
          <a:xfrm>
            <a:off x="8098569" y="5805264"/>
            <a:ext cx="2677951" cy="288032"/>
          </a:xfrm>
          <a:prstGeom prst="rect">
            <a:avLst/>
          </a:prstGeom>
          <a:noFill/>
        </p:spPr>
        <p:txBody>
          <a:bodyPr wrap="square" lIns="0" tIns="0" rIns="0" bIns="0" rtlCol="0">
            <a:noAutofit/>
          </a:bodyPr>
          <a:lstStyle/>
          <a:p>
            <a:pPr algn="l">
              <a:buClr>
                <a:schemeClr val="tx1"/>
              </a:buClr>
              <a:buSzPct val="101000"/>
            </a:pPr>
            <a:r>
              <a:rPr lang="hu-HU" sz="1200" b="1" i="1" dirty="0" err="1" smtClean="0">
                <a:solidFill>
                  <a:schemeClr val="tx2"/>
                </a:solidFill>
              </a:rPr>
              <a:t>Source</a:t>
            </a:r>
            <a:r>
              <a:rPr lang="hu-HU" sz="1200" b="1" i="1" dirty="0" smtClean="0">
                <a:solidFill>
                  <a:schemeClr val="tx2"/>
                </a:solidFill>
              </a:rPr>
              <a:t>: </a:t>
            </a:r>
            <a:r>
              <a:rPr lang="hu-HU" sz="1200" b="1" i="1" dirty="0" err="1" smtClean="0">
                <a:solidFill>
                  <a:schemeClr val="tx2"/>
                </a:solidFill>
              </a:rPr>
              <a:t>Bloomberg</a:t>
            </a:r>
            <a:r>
              <a:rPr lang="hu-HU" sz="1200" b="1" i="1" dirty="0" smtClean="0">
                <a:solidFill>
                  <a:schemeClr val="tx2"/>
                </a:solidFill>
              </a:rPr>
              <a:t>, December 31.2018</a:t>
            </a:r>
          </a:p>
        </p:txBody>
      </p:sp>
      <p:sp>
        <p:nvSpPr>
          <p:cNvPr id="13" name="Fußzeilenplatzhalter 3">
            <a:extLst>
              <a:ext uri="{FF2B5EF4-FFF2-40B4-BE49-F238E27FC236}">
                <a16:creationId xmlns:a16="http://schemas.microsoft.com/office/drawing/2014/main" id="{FD3C7351-BA3B-3E48-9AF9-1C292E0574F7}"/>
              </a:ext>
            </a:extLst>
          </p:cNvPr>
          <p:cNvSpPr>
            <a:spLocks noGrp="1"/>
          </p:cNvSpPr>
          <p:nvPr>
            <p:ph type="ftr" sz="quarter" idx="4294967295"/>
          </p:nvPr>
        </p:nvSpPr>
        <p:spPr>
          <a:xfrm>
            <a:off x="480367" y="6302758"/>
            <a:ext cx="10944225" cy="222586"/>
          </a:xfrm>
          <a:prstGeom prst="rect">
            <a:avLst/>
          </a:prstGeom>
        </p:spPr>
        <p:txBody>
          <a:bodyPr/>
          <a:lstStyle/>
          <a:p>
            <a:pPr algn="ctr"/>
            <a:r>
              <a:rPr lang="hu-HU" altLang="de-DE" sz="1200" b="0" dirty="0" smtClean="0">
                <a:solidFill>
                  <a:schemeClr val="tx2"/>
                </a:solidFill>
              </a:rPr>
              <a:t>AZN INSURANCE CONFERENCE: HOW LOW CAN WE GO?</a:t>
            </a:r>
            <a:endParaRPr lang="de-DE" altLang="de-DE" sz="1200" b="0" dirty="0">
              <a:solidFill>
                <a:schemeClr val="tx2"/>
              </a:solidFill>
            </a:endParaRPr>
          </a:p>
        </p:txBody>
      </p:sp>
    </p:spTree>
    <p:extLst>
      <p:ext uri="{BB962C8B-B14F-4D97-AF65-F5344CB8AC3E}">
        <p14:creationId xmlns:p14="http://schemas.microsoft.com/office/powerpoint/2010/main" val="403849096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5D84CB-8945-9642-955A-23450720EE77}"/>
              </a:ext>
            </a:extLst>
          </p:cNvPr>
          <p:cNvSpPr>
            <a:spLocks noGrp="1"/>
          </p:cNvSpPr>
          <p:nvPr>
            <p:ph type="title"/>
          </p:nvPr>
        </p:nvSpPr>
        <p:spPr/>
        <p:txBody>
          <a:bodyPr/>
          <a:lstStyle/>
          <a:p>
            <a:r>
              <a:rPr lang="hu-HU" sz="2400" dirty="0" smtClean="0">
                <a:solidFill>
                  <a:srgbClr val="003399"/>
                </a:solidFill>
              </a:rPr>
              <a:t>PASSIVELY MANAGED PORTFOLIO CAN HELP TO REDUCE FUNDS COST LOADING – OUR GLOBAL ETF PORTFOLIO AS AN EXAMPLE </a:t>
            </a:r>
            <a:endParaRPr lang="de-DE" sz="3200" dirty="0">
              <a:solidFill>
                <a:srgbClr val="003399"/>
              </a:solidFill>
            </a:endParaRPr>
          </a:p>
        </p:txBody>
      </p:sp>
      <p:sp>
        <p:nvSpPr>
          <p:cNvPr id="3" name="Szövegdoboz 2"/>
          <p:cNvSpPr txBox="1"/>
          <p:nvPr/>
        </p:nvSpPr>
        <p:spPr>
          <a:xfrm>
            <a:off x="3503712" y="2275711"/>
            <a:ext cx="2160240" cy="432048"/>
          </a:xfrm>
          <a:prstGeom prst="rect">
            <a:avLst/>
          </a:prstGeom>
          <a:noFill/>
        </p:spPr>
        <p:txBody>
          <a:bodyPr wrap="square" lIns="0" tIns="0" rIns="0" bIns="0" rtlCol="0">
            <a:noAutofit/>
          </a:bodyPr>
          <a:lstStyle/>
          <a:p>
            <a:pPr algn="l">
              <a:buClr>
                <a:schemeClr val="tx1"/>
              </a:buClr>
              <a:buSzPct val="101000"/>
            </a:pPr>
            <a:endParaRPr lang="hu-HU" sz="1800" dirty="0" smtClean="0"/>
          </a:p>
        </p:txBody>
      </p:sp>
      <p:sp>
        <p:nvSpPr>
          <p:cNvPr id="9" name="Szövegdoboz 2">
            <a:extLst>
              <a:ext uri="{FF2B5EF4-FFF2-40B4-BE49-F238E27FC236}">
                <a16:creationId xmlns:a16="http://schemas.microsoft.com/office/drawing/2014/main" id="{FEF30E8C-5BE9-9042-B51D-6910811EC1E1}"/>
              </a:ext>
            </a:extLst>
          </p:cNvPr>
          <p:cNvSpPr txBox="1"/>
          <p:nvPr/>
        </p:nvSpPr>
        <p:spPr>
          <a:xfrm>
            <a:off x="623392" y="2501171"/>
            <a:ext cx="3222441" cy="7017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hu-HU" sz="1800" b="1" dirty="0" smtClean="0">
                <a:solidFill>
                  <a:srgbClr val="003399"/>
                </a:solidFill>
              </a:rPr>
              <a:t>ASSET MANAGEMENT                     FEE ETF PORTFOLIO</a:t>
            </a:r>
            <a:endParaRPr lang="hu-HU" sz="1800" b="1" dirty="0">
              <a:solidFill>
                <a:srgbClr val="003399"/>
              </a:solidFill>
            </a:endParaRPr>
          </a:p>
        </p:txBody>
      </p:sp>
      <p:cxnSp>
        <p:nvCxnSpPr>
          <p:cNvPr id="10" name="Egyenes összekötő 9">
            <a:extLst>
              <a:ext uri="{FF2B5EF4-FFF2-40B4-BE49-F238E27FC236}">
                <a16:creationId xmlns:a16="http://schemas.microsoft.com/office/drawing/2014/main" id="{4EF7E168-3395-2342-82ED-8EA2C0F83BEE}"/>
              </a:ext>
            </a:extLst>
          </p:cNvPr>
          <p:cNvCxnSpPr>
            <a:cxnSpLocks/>
          </p:cNvCxnSpPr>
          <p:nvPr/>
        </p:nvCxnSpPr>
        <p:spPr>
          <a:xfrm>
            <a:off x="623392" y="3444709"/>
            <a:ext cx="6408712"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2" name="Text Placeholder 1">
            <a:extLst>
              <a:ext uri="{FF2B5EF4-FFF2-40B4-BE49-F238E27FC236}">
                <a16:creationId xmlns:a16="http://schemas.microsoft.com/office/drawing/2014/main" id="{A75F1DCF-23A6-7D4D-B3DF-713C7D6875CC}"/>
              </a:ext>
            </a:extLst>
          </p:cNvPr>
          <p:cNvSpPr txBox="1">
            <a:spLocks/>
          </p:cNvSpPr>
          <p:nvPr/>
        </p:nvSpPr>
        <p:spPr>
          <a:xfrm>
            <a:off x="3431704" y="2699136"/>
            <a:ext cx="2842489" cy="424962"/>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hu-HU" sz="1800" b="1" dirty="0" smtClean="0">
                <a:solidFill>
                  <a:srgbClr val="003399"/>
                </a:solidFill>
              </a:rPr>
              <a:t>25 </a:t>
            </a:r>
            <a:r>
              <a:rPr lang="hu-HU" sz="1800" b="1" dirty="0" err="1">
                <a:solidFill>
                  <a:srgbClr val="003399"/>
                </a:solidFill>
              </a:rPr>
              <a:t>bps</a:t>
            </a:r>
            <a:endParaRPr lang="hu-HU" sz="1800" b="1" dirty="0">
              <a:solidFill>
                <a:srgbClr val="003399"/>
              </a:solidFill>
            </a:endParaRPr>
          </a:p>
        </p:txBody>
      </p:sp>
      <p:sp>
        <p:nvSpPr>
          <p:cNvPr id="13" name="Szövegdoboz 2">
            <a:extLst>
              <a:ext uri="{FF2B5EF4-FFF2-40B4-BE49-F238E27FC236}">
                <a16:creationId xmlns:a16="http://schemas.microsoft.com/office/drawing/2014/main" id="{B5AFDDFE-9E4E-F54E-9DB3-0606C3BC6AF7}"/>
              </a:ext>
            </a:extLst>
          </p:cNvPr>
          <p:cNvSpPr txBox="1"/>
          <p:nvPr/>
        </p:nvSpPr>
        <p:spPr>
          <a:xfrm>
            <a:off x="623392" y="3630544"/>
            <a:ext cx="3183280" cy="10064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hu-HU" sz="1800" b="1" dirty="0" smtClean="0">
                <a:solidFill>
                  <a:srgbClr val="003399"/>
                </a:solidFill>
              </a:rPr>
              <a:t>ASSET MANAGEMENT FEE </a:t>
            </a:r>
            <a:br>
              <a:rPr lang="hu-HU" sz="1800" b="1" dirty="0" smtClean="0">
                <a:solidFill>
                  <a:srgbClr val="003399"/>
                </a:solidFill>
              </a:rPr>
            </a:br>
            <a:r>
              <a:rPr lang="hu-HU" sz="1800" b="1" dirty="0" smtClean="0">
                <a:solidFill>
                  <a:srgbClr val="003399"/>
                </a:solidFill>
              </a:rPr>
              <a:t>ACTIVELY MANAGED PORTFOLIO</a:t>
            </a:r>
            <a:endParaRPr lang="hu-HU" sz="1800" dirty="0">
              <a:solidFill>
                <a:srgbClr val="003399"/>
              </a:solidFill>
            </a:endParaRPr>
          </a:p>
        </p:txBody>
      </p:sp>
      <p:sp>
        <p:nvSpPr>
          <p:cNvPr id="14" name="Text Placeholder 1">
            <a:extLst>
              <a:ext uri="{FF2B5EF4-FFF2-40B4-BE49-F238E27FC236}">
                <a16:creationId xmlns:a16="http://schemas.microsoft.com/office/drawing/2014/main" id="{ED2FB0F2-0E6C-354A-98FE-E8B273462CCC}"/>
              </a:ext>
            </a:extLst>
          </p:cNvPr>
          <p:cNvSpPr txBox="1">
            <a:spLocks/>
          </p:cNvSpPr>
          <p:nvPr/>
        </p:nvSpPr>
        <p:spPr>
          <a:xfrm>
            <a:off x="3433439" y="3940142"/>
            <a:ext cx="2842489" cy="424962"/>
          </a:xfrm>
          <a:prstGeom prst="rect">
            <a:avLst/>
          </a:prstGeom>
        </p:spPr>
        <p:txBody>
          <a:bodyPr anchor="ctr"/>
          <a:lstStyle>
            <a:defPPr>
              <a:defRPr lang="hu-HU"/>
            </a:defPPr>
            <a:lvl1pPr indent="0" algn="ctr">
              <a:lnSpc>
                <a:spcPct val="90000"/>
              </a:lnSpc>
              <a:spcBef>
                <a:spcPts val="1000"/>
              </a:spcBef>
              <a:buFont typeface="Arial" panose="020B0604020202020204" pitchFamily="34" charset="0"/>
              <a:buNone/>
              <a:defRPr sz="2200" b="1">
                <a:solidFill>
                  <a:srgbClr val="0054AF"/>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hu-HU" sz="1800" dirty="0" smtClean="0">
                <a:solidFill>
                  <a:srgbClr val="003399"/>
                </a:solidFill>
              </a:rPr>
              <a:t>94 </a:t>
            </a:r>
            <a:r>
              <a:rPr lang="hu-HU" sz="1800" dirty="0" err="1">
                <a:solidFill>
                  <a:srgbClr val="003399"/>
                </a:solidFill>
              </a:rPr>
              <a:t>bps</a:t>
            </a:r>
            <a:endParaRPr lang="hu-HU" sz="1800" dirty="0">
              <a:solidFill>
                <a:srgbClr val="003399"/>
              </a:solidFill>
            </a:endParaRPr>
          </a:p>
        </p:txBody>
      </p:sp>
      <p:sp>
        <p:nvSpPr>
          <p:cNvPr id="15" name="Text Placeholder 1">
            <a:extLst>
              <a:ext uri="{FF2B5EF4-FFF2-40B4-BE49-F238E27FC236}">
                <a16:creationId xmlns:a16="http://schemas.microsoft.com/office/drawing/2014/main" id="{C5851104-A03B-5345-BA04-9DCBB3BA2CF3}"/>
              </a:ext>
            </a:extLst>
          </p:cNvPr>
          <p:cNvSpPr txBox="1">
            <a:spLocks/>
          </p:cNvSpPr>
          <p:nvPr/>
        </p:nvSpPr>
        <p:spPr>
          <a:xfrm>
            <a:off x="3431888" y="4901391"/>
            <a:ext cx="2842489" cy="424962"/>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hu-HU" sz="1800" b="1" dirty="0" smtClean="0">
                <a:solidFill>
                  <a:srgbClr val="003399"/>
                </a:solidFill>
              </a:rPr>
              <a:t>69 </a:t>
            </a:r>
            <a:r>
              <a:rPr lang="hu-HU" sz="1800" b="1" dirty="0" err="1">
                <a:solidFill>
                  <a:srgbClr val="003399"/>
                </a:solidFill>
              </a:rPr>
              <a:t>bps</a:t>
            </a:r>
            <a:endParaRPr lang="hu-HU" sz="1800" b="1" dirty="0">
              <a:solidFill>
                <a:srgbClr val="003399"/>
              </a:solidFill>
            </a:endParaRPr>
          </a:p>
        </p:txBody>
      </p:sp>
      <p:sp>
        <p:nvSpPr>
          <p:cNvPr id="16" name="Text Placeholder 1">
            <a:extLst>
              <a:ext uri="{FF2B5EF4-FFF2-40B4-BE49-F238E27FC236}">
                <a16:creationId xmlns:a16="http://schemas.microsoft.com/office/drawing/2014/main" id="{5B0125D0-3524-0546-96BC-88E11E0AE6C4}"/>
              </a:ext>
            </a:extLst>
          </p:cNvPr>
          <p:cNvSpPr txBox="1">
            <a:spLocks/>
          </p:cNvSpPr>
          <p:nvPr/>
        </p:nvSpPr>
        <p:spPr>
          <a:xfrm>
            <a:off x="675058" y="4903689"/>
            <a:ext cx="3764758" cy="744366"/>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hu-HU" sz="1800" b="1" dirty="0" smtClean="0">
                <a:solidFill>
                  <a:srgbClr val="003399"/>
                </a:solidFill>
              </a:rPr>
              <a:t>COST REDUCTION </a:t>
            </a:r>
            <a:endParaRPr lang="hu-HU" sz="1800" b="1" dirty="0">
              <a:solidFill>
                <a:srgbClr val="003399"/>
              </a:solidFill>
            </a:endParaRPr>
          </a:p>
        </p:txBody>
      </p:sp>
      <p:sp>
        <p:nvSpPr>
          <p:cNvPr id="17" name="Text Placeholder 1">
            <a:extLst>
              <a:ext uri="{FF2B5EF4-FFF2-40B4-BE49-F238E27FC236}">
                <a16:creationId xmlns:a16="http://schemas.microsoft.com/office/drawing/2014/main" id="{1B981031-8EA1-D748-A8F3-5C4993B21559}"/>
              </a:ext>
            </a:extLst>
          </p:cNvPr>
          <p:cNvSpPr txBox="1">
            <a:spLocks/>
          </p:cNvSpPr>
          <p:nvPr/>
        </p:nvSpPr>
        <p:spPr>
          <a:xfrm>
            <a:off x="3469535" y="5229200"/>
            <a:ext cx="2842489" cy="424962"/>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hu-HU" sz="1800" b="1" dirty="0" smtClean="0">
                <a:solidFill>
                  <a:srgbClr val="003399"/>
                </a:solidFill>
              </a:rPr>
              <a:t>-73 </a:t>
            </a:r>
            <a:r>
              <a:rPr lang="hu-HU" sz="1800" b="1" dirty="0">
                <a:solidFill>
                  <a:srgbClr val="003399"/>
                </a:solidFill>
              </a:rPr>
              <a:t>%</a:t>
            </a:r>
          </a:p>
        </p:txBody>
      </p:sp>
      <p:sp>
        <p:nvSpPr>
          <p:cNvPr id="6" name="Téglalap 5"/>
          <p:cNvSpPr/>
          <p:nvPr/>
        </p:nvSpPr>
        <p:spPr>
          <a:xfrm>
            <a:off x="623392" y="5741531"/>
            <a:ext cx="5139726" cy="279757"/>
          </a:xfrm>
          <a:prstGeom prst="rect">
            <a:avLst/>
          </a:prstGeom>
        </p:spPr>
        <p:txBody>
          <a:bodyPr wrap="square">
            <a:spAutoFit/>
          </a:bodyPr>
          <a:lstStyle/>
          <a:p>
            <a:pPr algn="l"/>
            <a:r>
              <a:rPr lang="hu-HU" sz="1200" b="1" dirty="0" smtClean="0">
                <a:solidFill>
                  <a:srgbClr val="003399"/>
                </a:solidFill>
              </a:rPr>
              <a:t>* KICK-BACK FEES INCLUDED </a:t>
            </a:r>
            <a:endParaRPr lang="hu-HU" sz="1200" dirty="0"/>
          </a:p>
        </p:txBody>
      </p:sp>
      <p:sp>
        <p:nvSpPr>
          <p:cNvPr id="19" name="Fußzeilenplatzhalter 3">
            <a:extLst>
              <a:ext uri="{FF2B5EF4-FFF2-40B4-BE49-F238E27FC236}">
                <a16:creationId xmlns:a16="http://schemas.microsoft.com/office/drawing/2014/main" id="{FD3C7351-BA3B-3E48-9AF9-1C292E0574F7}"/>
              </a:ext>
            </a:extLst>
          </p:cNvPr>
          <p:cNvSpPr>
            <a:spLocks noGrp="1"/>
          </p:cNvSpPr>
          <p:nvPr>
            <p:ph type="ftr" sz="quarter" idx="4294967295"/>
          </p:nvPr>
        </p:nvSpPr>
        <p:spPr>
          <a:xfrm>
            <a:off x="480367" y="6309320"/>
            <a:ext cx="10944225" cy="222586"/>
          </a:xfrm>
          <a:prstGeom prst="rect">
            <a:avLst/>
          </a:prstGeom>
        </p:spPr>
        <p:txBody>
          <a:bodyPr/>
          <a:lstStyle/>
          <a:p>
            <a:pPr algn="ctr"/>
            <a:r>
              <a:rPr lang="hu-HU" altLang="de-DE" sz="1200" b="0" dirty="0" smtClean="0">
                <a:solidFill>
                  <a:schemeClr val="tx2"/>
                </a:solidFill>
              </a:rPr>
              <a:t>AZN INSURANCE CONFERENCE: HOW LOW CAN WE GO?</a:t>
            </a:r>
            <a:endParaRPr lang="de-DE" altLang="de-DE" sz="1200" b="0" dirty="0">
              <a:solidFill>
                <a:schemeClr val="tx2"/>
              </a:solidFill>
            </a:endParaRPr>
          </a:p>
        </p:txBody>
      </p:sp>
      <p:sp>
        <p:nvSpPr>
          <p:cNvPr id="23" name="Rechteck 24"/>
          <p:cNvSpPr/>
          <p:nvPr/>
        </p:nvSpPr>
        <p:spPr bwMode="auto">
          <a:xfrm>
            <a:off x="8040216" y="1629961"/>
            <a:ext cx="3132178" cy="574903"/>
          </a:xfrm>
          <a:prstGeom prst="rect">
            <a:avLst/>
          </a:prstGeom>
          <a:solidFill>
            <a:schemeClr val="tx2"/>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a:lnSpc>
                <a:spcPct val="100000"/>
              </a:lnSpc>
              <a:buClr>
                <a:schemeClr val="tx1"/>
              </a:buClr>
              <a:buSzPct val="101000"/>
            </a:pPr>
            <a:r>
              <a:rPr lang="hu-HU" sz="1800" b="1" dirty="0" smtClean="0">
                <a:solidFill>
                  <a:schemeClr val="bg1"/>
                </a:solidFill>
              </a:rPr>
              <a:t>   YIELD SINCE LAUNCH </a:t>
            </a:r>
          </a:p>
          <a:p>
            <a:pPr>
              <a:lnSpc>
                <a:spcPct val="100000"/>
              </a:lnSpc>
              <a:buClr>
                <a:schemeClr val="tx1"/>
              </a:buClr>
              <a:buSzPct val="101000"/>
            </a:pPr>
            <a:r>
              <a:rPr lang="hu-HU" sz="1800" b="1" dirty="0" smtClean="0">
                <a:solidFill>
                  <a:schemeClr val="bg1"/>
                </a:solidFill>
              </a:rPr>
              <a:t>31.05.2020</a:t>
            </a:r>
            <a:endParaRPr lang="en-US" sz="1800" b="1" dirty="0">
              <a:solidFill>
                <a:schemeClr val="bg1"/>
              </a:solidFill>
            </a:endParaRPr>
          </a:p>
        </p:txBody>
      </p:sp>
      <p:graphicFrame>
        <p:nvGraphicFramePr>
          <p:cNvPr id="24" name="Diagram 23"/>
          <p:cNvGraphicFramePr>
            <a:graphicFrameLocks/>
          </p:cNvGraphicFramePr>
          <p:nvPr>
            <p:extLst>
              <p:ext uri="{D42A27DB-BD31-4B8C-83A1-F6EECF244321}">
                <p14:modId xmlns:p14="http://schemas.microsoft.com/office/powerpoint/2010/main" val="80465862"/>
              </p:ext>
            </p:extLst>
          </p:nvPr>
        </p:nvGraphicFramePr>
        <p:xfrm>
          <a:off x="7155546" y="2563742"/>
          <a:ext cx="4572000" cy="3466081"/>
        </p:xfrm>
        <a:graphic>
          <a:graphicData uri="http://schemas.openxmlformats.org/drawingml/2006/chart">
            <c:chart xmlns:c="http://schemas.openxmlformats.org/drawingml/2006/chart" xmlns:r="http://schemas.openxmlformats.org/officeDocument/2006/relationships" r:id="rId2"/>
          </a:graphicData>
        </a:graphic>
      </p:graphicFrame>
      <p:sp>
        <p:nvSpPr>
          <p:cNvPr id="25" name="Rechteck 24"/>
          <p:cNvSpPr/>
          <p:nvPr/>
        </p:nvSpPr>
        <p:spPr bwMode="auto">
          <a:xfrm>
            <a:off x="3395870" y="1629961"/>
            <a:ext cx="3132178" cy="574903"/>
          </a:xfrm>
          <a:prstGeom prst="rect">
            <a:avLst/>
          </a:prstGeom>
          <a:solidFill>
            <a:schemeClr val="tx2"/>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a:lnSpc>
                <a:spcPct val="100000"/>
              </a:lnSpc>
              <a:buClr>
                <a:schemeClr val="tx1"/>
              </a:buClr>
              <a:buSzPct val="101000"/>
            </a:pPr>
            <a:r>
              <a:rPr lang="hu-HU" sz="1800" b="1" dirty="0" smtClean="0">
                <a:solidFill>
                  <a:schemeClr val="bg1"/>
                </a:solidFill>
              </a:rPr>
              <a:t>COST BENCHMARKING</a:t>
            </a:r>
            <a:endParaRPr lang="en-US" sz="1800" b="1" dirty="0">
              <a:solidFill>
                <a:schemeClr val="bg1"/>
              </a:solidFill>
            </a:endParaRPr>
          </a:p>
        </p:txBody>
      </p:sp>
      <p:sp>
        <p:nvSpPr>
          <p:cNvPr id="26" name="Téglalap 25"/>
          <p:cNvSpPr/>
          <p:nvPr/>
        </p:nvSpPr>
        <p:spPr>
          <a:xfrm>
            <a:off x="7155546" y="2348880"/>
            <a:ext cx="596638" cy="261610"/>
          </a:xfrm>
          <a:prstGeom prst="rect">
            <a:avLst/>
          </a:prstGeom>
        </p:spPr>
        <p:txBody>
          <a:bodyPr wrap="none">
            <a:spAutoFit/>
          </a:bodyPr>
          <a:lstStyle/>
          <a:p>
            <a:pPr algn="l">
              <a:buClr>
                <a:schemeClr val="tx1"/>
              </a:buClr>
              <a:buSzPct val="101000"/>
            </a:pPr>
            <a:r>
              <a:rPr lang="hu-HU" sz="1000" b="1" dirty="0"/>
              <a:t>YIELD </a:t>
            </a:r>
          </a:p>
        </p:txBody>
      </p:sp>
      <p:cxnSp>
        <p:nvCxnSpPr>
          <p:cNvPr id="27" name="Egyenes összekötő 26">
            <a:extLst>
              <a:ext uri="{FF2B5EF4-FFF2-40B4-BE49-F238E27FC236}">
                <a16:creationId xmlns:a16="http://schemas.microsoft.com/office/drawing/2014/main" id="{4EF7E168-3395-2342-82ED-8EA2C0F83BEE}"/>
              </a:ext>
            </a:extLst>
          </p:cNvPr>
          <p:cNvCxnSpPr>
            <a:cxnSpLocks/>
          </p:cNvCxnSpPr>
          <p:nvPr/>
        </p:nvCxnSpPr>
        <p:spPr>
          <a:xfrm>
            <a:off x="623392" y="4869160"/>
            <a:ext cx="6408712"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1267998"/>
      </p:ext>
    </p:extLst>
  </p:cSld>
  <p:clrMapOvr>
    <a:masterClrMapping/>
  </p:clrMapOvr>
  <p:timing>
    <p:tnLst>
      <p:par>
        <p:cTn id="1" dur="indefinite" restart="never" nodeType="tmRoot"/>
      </p:par>
    </p:tnLst>
  </p:timing>
</p:sld>
</file>

<file path=ppt/theme/theme1.xml><?xml version="1.0" encoding="utf-8"?>
<a:theme xmlns:a="http://schemas.openxmlformats.org/drawingml/2006/main" name="SI Folienmaster 16x9">
  <a:themeElements>
    <a:clrScheme name="Signal-Iduna 2">
      <a:dk1>
        <a:srgbClr val="000000"/>
      </a:dk1>
      <a:lt1>
        <a:srgbClr val="FFFFFF"/>
      </a:lt1>
      <a:dk2>
        <a:srgbClr val="003399"/>
      </a:dk2>
      <a:lt2>
        <a:srgbClr val="F4F4F4"/>
      </a:lt2>
      <a:accent1>
        <a:srgbClr val="14365A"/>
      </a:accent1>
      <a:accent2>
        <a:srgbClr val="415E7C"/>
      </a:accent2>
      <a:accent3>
        <a:srgbClr val="6D86A0"/>
      </a:accent3>
      <a:accent4>
        <a:srgbClr val="8B2350"/>
      </a:accent4>
      <a:accent5>
        <a:srgbClr val="B40000"/>
      </a:accent5>
      <a:accent6>
        <a:srgbClr val="D26400"/>
      </a:accent6>
      <a:hlink>
        <a:srgbClr val="000000"/>
      </a:hlink>
      <a:folHlink>
        <a:srgbClr val="000000"/>
      </a:folHlink>
    </a:clrScheme>
    <a:fontScheme name="Arial">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tx2"/>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none" lIns="91440" tIns="45720" rIns="91440" bIns="45720" numCol="1" rtlCol="0" anchor="ctr" anchorCtr="0" compatLnSpc="1">
        <a:prstTxWarp prst="textNoShape">
          <a:avLst/>
        </a:prstTxWarp>
      </a:bodyPr>
      <a:lstStyle>
        <a:defPPr marL="0" marR="0" indent="0" algn="ctr" defTabSz="914400" rtl="0" eaLnBrk="1" fontAlgn="base" latinLnBrk="0" hangingPunct="1">
          <a:lnSpc>
            <a:spcPct val="110000"/>
          </a:lnSpc>
          <a:spcBef>
            <a:spcPct val="0"/>
          </a:spcBef>
          <a:spcAft>
            <a:spcPct val="0"/>
          </a:spcAft>
          <a:buClrTx/>
          <a:buSzTx/>
          <a:buFontTx/>
          <a:buNone/>
          <a:tabLst/>
          <a:defRPr kumimoji="0" sz="1000" b="0" i="0" u="none" strike="noStrike" cap="none" normalizeH="0" baseline="0" dirty="0" smtClean="0">
            <a:ln>
              <a:noFill/>
            </a:ln>
            <a:solidFill>
              <a:schemeClr val="bg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10000"/>
          </a:lnSpc>
          <a:spcBef>
            <a:spcPct val="0"/>
          </a:spcBef>
          <a:spcAft>
            <a:spcPct val="0"/>
          </a:spcAft>
          <a:buClrTx/>
          <a:buSzTx/>
          <a:buFontTx/>
          <a:buNone/>
          <a:tabLst/>
          <a:defRPr kumimoji="0" lang="de-DE" altLang="de-DE" sz="1600" b="0" i="0" u="none" strike="noStrike" cap="none" normalizeH="0" baseline="0" smtClean="0">
            <a:ln>
              <a:noFill/>
            </a:ln>
            <a:solidFill>
              <a:schemeClr val="tx1"/>
            </a:solidFill>
            <a:effectLst/>
            <a:latin typeface="Arial" pitchFamily="34" charset="0"/>
            <a:cs typeface="Arial" pitchFamily="34" charset="0"/>
          </a:defRPr>
        </a:defPPr>
      </a:lstStyle>
    </a:lnDef>
    <a:txDef>
      <a:spPr>
        <a:noFill/>
      </a:spPr>
      <a:bodyPr wrap="square" lIns="0" tIns="0" rIns="0" bIns="0" rtlCol="0">
        <a:noAutofit/>
      </a:bodyPr>
      <a:lstStyle>
        <a:defPPr algn="l">
          <a:buClr>
            <a:schemeClr val="tx1"/>
          </a:buClr>
          <a:buSzPct val="101000"/>
          <a:defRPr sz="1800" dirty="0" smtClean="0"/>
        </a:defPPr>
      </a:lstStyle>
    </a:txDef>
  </a:objectDefaults>
  <a:extraClrSchemeLst>
    <a:extraClrScheme>
      <a:clrScheme name="Standarddesign 1">
        <a:dk1>
          <a:srgbClr val="000000"/>
        </a:dk1>
        <a:lt1>
          <a:srgbClr val="FFFFFF"/>
        </a:lt1>
        <a:dk2>
          <a:srgbClr val="808080"/>
        </a:dk2>
        <a:lt2>
          <a:srgbClr val="E5E5E5"/>
        </a:lt2>
        <a:accent1>
          <a:srgbClr val="053391"/>
        </a:accent1>
        <a:accent2>
          <a:srgbClr val="3C5A66"/>
        </a:accent2>
        <a:accent3>
          <a:srgbClr val="FFFFFF"/>
        </a:accent3>
        <a:accent4>
          <a:srgbClr val="000000"/>
        </a:accent4>
        <a:accent5>
          <a:srgbClr val="AAADC7"/>
        </a:accent5>
        <a:accent6>
          <a:srgbClr val="35515C"/>
        </a:accent6>
        <a:hlink>
          <a:srgbClr val="59737D"/>
        </a:hlink>
        <a:folHlink>
          <a:srgbClr val="768B9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AZN Insurance Conference_HOW LOW CAN WE GO_IMPACT ON LIFE INSURANCE PRODUCT STRATEGY_14.06.2021" id="{5BB75330-BB64-40A9-A7F7-0DD6454D12A6}" vid="{23A84780-F1D6-42F3-A3B1-9E7B4D14BDB6}"/>
    </a:ext>
  </a:extLst>
</a:theme>
</file>

<file path=ppt/theme/theme2.xml><?xml version="1.0" encoding="utf-8"?>
<a:theme xmlns:a="http://schemas.openxmlformats.org/drawingml/2006/main" name="Larissa">
  <a:themeElements>
    <a:clrScheme name="SIG 2015-03-01">
      <a:dk1>
        <a:srgbClr val="000000"/>
      </a:dk1>
      <a:lt1>
        <a:srgbClr val="FFFFFF"/>
      </a:lt1>
      <a:dk2>
        <a:srgbClr val="808080"/>
      </a:dk2>
      <a:lt2>
        <a:srgbClr val="E5E5E5"/>
      </a:lt2>
      <a:accent1>
        <a:srgbClr val="003399"/>
      </a:accent1>
      <a:accent2>
        <a:srgbClr val="3C5A66"/>
      </a:accent2>
      <a:accent3>
        <a:srgbClr val="59737D"/>
      </a:accent3>
      <a:accent4>
        <a:srgbClr val="768B94"/>
      </a:accent4>
      <a:accent5>
        <a:srgbClr val="9DACB2"/>
      </a:accent5>
      <a:accent6>
        <a:srgbClr val="C4CDD1"/>
      </a:accent6>
      <a:hlink>
        <a:srgbClr val="000000"/>
      </a:hlink>
      <a:folHlink>
        <a:srgbClr val="000000"/>
      </a:folHlink>
    </a:clrScheme>
    <a:fontScheme name="Arial">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
  <a:themeElements>
    <a:clrScheme name="SIG 2015-03-01">
      <a:dk1>
        <a:srgbClr val="000000"/>
      </a:dk1>
      <a:lt1>
        <a:srgbClr val="FFFFFF"/>
      </a:lt1>
      <a:dk2>
        <a:srgbClr val="808080"/>
      </a:dk2>
      <a:lt2>
        <a:srgbClr val="E5E5E5"/>
      </a:lt2>
      <a:accent1>
        <a:srgbClr val="003399"/>
      </a:accent1>
      <a:accent2>
        <a:srgbClr val="3C5A66"/>
      </a:accent2>
      <a:accent3>
        <a:srgbClr val="59737D"/>
      </a:accent3>
      <a:accent4>
        <a:srgbClr val="768B94"/>
      </a:accent4>
      <a:accent5>
        <a:srgbClr val="9DACB2"/>
      </a:accent5>
      <a:accent6>
        <a:srgbClr val="C4CDD1"/>
      </a:accent6>
      <a:hlink>
        <a:srgbClr val="000000"/>
      </a:hlink>
      <a:folHlink>
        <a:srgbClr val="000000"/>
      </a:folHlink>
    </a:clrScheme>
    <a:fontScheme name="Arial">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AZN Insurance Conference_HOW LOW CAN WE GO_IMPACT ON LIFE INSURANCE PRODUCT STRATEGY_14.06.2021</Template>
  <TotalTime>0</TotalTime>
  <Words>752</Words>
  <Application>Microsoft Office PowerPoint</Application>
  <PresentationFormat>Širokozaslonsko</PresentationFormat>
  <Paragraphs>131</Paragraphs>
  <Slides>13</Slides>
  <Notes>0</Notes>
  <HiddenSlides>0</HiddenSlides>
  <MMClips>0</MMClips>
  <ScaleCrop>false</ScaleCrop>
  <HeadingPairs>
    <vt:vector size="6" baseType="variant">
      <vt:variant>
        <vt:lpstr>Uporabljene pisave</vt:lpstr>
      </vt:variant>
      <vt:variant>
        <vt:i4>2</vt:i4>
      </vt:variant>
      <vt:variant>
        <vt:lpstr>Tema</vt:lpstr>
      </vt:variant>
      <vt:variant>
        <vt:i4>1</vt:i4>
      </vt:variant>
      <vt:variant>
        <vt:lpstr>Naslovi diapozitivov</vt:lpstr>
      </vt:variant>
      <vt:variant>
        <vt:i4>13</vt:i4>
      </vt:variant>
    </vt:vector>
  </HeadingPairs>
  <TitlesOfParts>
    <vt:vector size="16" baseType="lpstr">
      <vt:lpstr>Arial</vt:lpstr>
      <vt:lpstr>Wingdings</vt:lpstr>
      <vt:lpstr>SI Folienmaster 16x9</vt:lpstr>
      <vt:lpstr>IMPACT OF LOW INTEREST RATES ON LIFE INSURANCE PRODUCT STRATEGY  AZN INSURANCE CONFERENCE: HOW LOW CAN WE GO?  LJUBLJANA, 14.06.2021  Daniel Kempchen, MEMBER OF THE MANAGEMENT BOARD, SIGNAL IDUNA HUNGARY  </vt:lpstr>
      <vt:lpstr>AGENDA</vt:lpstr>
      <vt:lpstr>DEVELOPMENT OF GUARANTEED INTEREST RATE OF GERMAN LIFE INSURERS FROM 1986 TO 2022</vt:lpstr>
      <vt:lpstr>INTEREST YIELD OF GERMAN LIFE INSURERS FROM 2000 to 2021 – IN 2021 YIELDS CONTINUE TO TUMBLE DOWN</vt:lpstr>
      <vt:lpstr>IN 2021 UNIT LINKED WILL STRENGTHEN ITS POSITION AS BEING THE TOP SELLER</vt:lpstr>
      <vt:lpstr>PRODUCT STRATEGY MUST BE SHIFTED TOWARDS CAPITAL MARKET PRODUCTS WITHOUT GUARANTEES AND BIOMETRIC RISKS</vt:lpstr>
      <vt:lpstr>EXAMPLE SIGNAL IDUNA HUNGARY:                                                                                          RISK DIVERSIFICATION IN UNIT LINKED POLICIES  </vt:lpstr>
      <vt:lpstr>ASSET ALLOCATION ACCORDING TO COMPOSITION OF  GLOBAL CAPITAL MARKET</vt:lpstr>
      <vt:lpstr>PASSIVELY MANAGED PORTFOLIO CAN HELP TO REDUCE FUNDS COST LOADING – OUR GLOBAL ETF PORTFOLIO AS AN EXAMPLE </vt:lpstr>
      <vt:lpstr>IN 2017 the HUNGARIAN SUPERVISORY AUTHORITY (HNB) INTRODUCED NEW REGULATIVE MEASURES TO INCREASE TRANSPARENCY AND CLIENT CONFIDENCE IN UL BUSINESS</vt:lpstr>
      <vt:lpstr>RELATIVE CHANGE OF MONTHLY LAPSE RATE DURING COVID VS. PRE-COVID IN 2019 (UNIT LINKED PORTFOLIO OF SI HUNGARY)</vt:lpstr>
      <vt:lpstr>WEEKLY MONITORING OF NEW BUSINESS IN UNIT LINKED IN PIECES 2021/2020 UNTIL WEEK 21 (MAY 30th)</vt:lpstr>
      <vt:lpstr>Thank you for your attention. </vt:lpstr>
    </vt:vector>
  </TitlesOfParts>
  <Company>AZN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IMPACT OF LOW INTEREST RATES ON LIFE INSURANCE PRODUCT STRATEGY  AZN INSURANCE CONFERENCE: HOW LOW CAN WE GO?  LJUBLJANA, 14.06.2021  Daniel Kempchen, MEMBER OF THE MANAGEMENT BOARD, SIGNAL IDUNA HUNGARY  </dc:title>
  <dc:creator>Natalija Dmitrovic</dc:creator>
  <cp:lastModifiedBy>Natalija Dmitrovic</cp:lastModifiedBy>
  <cp:revision>1</cp:revision>
  <cp:lastPrinted>2019-07-08T07:22:52Z</cp:lastPrinted>
  <dcterms:created xsi:type="dcterms:W3CDTF">2021-06-08T03:10:23Z</dcterms:created>
  <dcterms:modified xsi:type="dcterms:W3CDTF">2021-06-08T03:10:55Z</dcterms:modified>
</cp:coreProperties>
</file>