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omments/comment1.xml" ContentType="application/vnd.openxmlformats-officedocument.presentationml.comments+xml"/>
  <Override PartName="/ppt/ink/ink1.xml" ContentType="application/inkml+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6" r:id="rId1"/>
  </p:sldMasterIdLst>
  <p:sldIdLst>
    <p:sldId id="257" r:id="rId2"/>
    <p:sldId id="256" r:id="rId3"/>
    <p:sldId id="258" r:id="rId4"/>
    <p:sldId id="276" r:id="rId5"/>
    <p:sldId id="259" r:id="rId6"/>
    <p:sldId id="270" r:id="rId7"/>
    <p:sldId id="268" r:id="rId8"/>
    <p:sldId id="275" r:id="rId9"/>
    <p:sldId id="269" r:id="rId10"/>
    <p:sldId id="260" r:id="rId11"/>
    <p:sldId id="277" r:id="rId12"/>
    <p:sldId id="267" r:id="rId13"/>
    <p:sldId id="261" r:id="rId14"/>
    <p:sldId id="265" r:id="rId15"/>
    <p:sldId id="263" r:id="rId16"/>
    <p:sldId id="262" r:id="rId17"/>
    <p:sldId id="274" r:id="rId18"/>
    <p:sldId id="273" r:id="rId19"/>
    <p:sldId id="264" r:id="rId20"/>
    <p:sldId id="272" r:id="rId21"/>
    <p:sldId id="266" r:id="rId2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corcoran@aligninternational.com" initials="a" lastIdx="2" clrIdx="0">
    <p:extLst>
      <p:ext uri="{19B8F6BF-5375-455C-9EA6-DF929625EA0E}">
        <p15:presenceInfo xmlns:p15="http://schemas.microsoft.com/office/powerpoint/2012/main" userId="acorcoran@aligninternational.com"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016" autoAdjust="0"/>
    <p:restoredTop sz="94660"/>
  </p:normalViewPr>
  <p:slideViewPr>
    <p:cSldViewPr snapToGrid="0">
      <p:cViewPr varScale="1">
        <p:scale>
          <a:sx n="125" d="100"/>
          <a:sy n="125" d="100"/>
        </p:scale>
        <p:origin x="294" y="10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commentAuthors" Target="commentAuthor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comments/comment1.xml><?xml version="1.0" encoding="utf-8"?>
<p:cmLst xmlns:a="http://schemas.openxmlformats.org/drawingml/2006/main" xmlns:r="http://schemas.openxmlformats.org/officeDocument/2006/relationships" xmlns:p="http://schemas.openxmlformats.org/presentationml/2006/main">
  <p:cm authorId="1" dt="2021-06-05T17:19:44.173" idx="2">
    <p:pos x="10" y="10"/>
    <p:text/>
    <p:extLst>
      <p:ext uri="{C676402C-5697-4E1C-873F-D02D1690AC5C}">
        <p15:threadingInfo xmlns:p15="http://schemas.microsoft.com/office/powerpoint/2012/main" timeZoneBias="240"/>
      </p:ext>
    </p:extLst>
  </p:cm>
</p:cmLst>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087F046A-4C0D-4E3B-B9B5-D06679786105}" type="doc">
      <dgm:prSet loTypeId="urn:microsoft.com/office/officeart/2005/8/layout/hierarchy1" loCatId="hierarchy" qsTypeId="urn:microsoft.com/office/officeart/2005/8/quickstyle/simple1" qsCatId="simple" csTypeId="urn:microsoft.com/office/officeart/2005/8/colors/accent1_2" csCatId="accent1" phldr="1"/>
      <dgm:spPr/>
      <dgm:t>
        <a:bodyPr/>
        <a:lstStyle/>
        <a:p>
          <a:endParaRPr lang="en-US"/>
        </a:p>
      </dgm:t>
    </dgm:pt>
    <dgm:pt modelId="{E4CA9BEC-E36F-47AE-81D7-7695C68A19BC}">
      <dgm:prSet phldrT="[Text]" custT="1"/>
      <dgm:spPr/>
      <dgm:t>
        <a:bodyPr/>
        <a:lstStyle/>
        <a:p>
          <a:pPr algn="l"/>
          <a:r>
            <a:rPr lang="en-US" sz="1100" dirty="0"/>
            <a:t>Financial Stability Oversight</a:t>
          </a:r>
        </a:p>
        <a:p>
          <a:pPr algn="l"/>
          <a:r>
            <a:rPr lang="en-US" sz="1100" dirty="0"/>
            <a:t>Committee (FSOC)</a:t>
          </a:r>
        </a:p>
        <a:p>
          <a:pPr algn="l"/>
          <a:r>
            <a:rPr lang="en-US" sz="1100" dirty="0"/>
            <a:t>Chair Secretary of  Treasury</a:t>
          </a:r>
        </a:p>
        <a:p>
          <a:pPr algn="l"/>
          <a:r>
            <a:rPr lang="en-US" sz="1100" dirty="0"/>
            <a:t>(MOF)</a:t>
          </a:r>
        </a:p>
        <a:p>
          <a:pPr algn="l"/>
          <a:endParaRPr lang="en-US" sz="1400" dirty="0"/>
        </a:p>
      </dgm:t>
    </dgm:pt>
    <dgm:pt modelId="{860B5FF7-DB0D-41FE-9AC3-94A20DE93045}" type="parTrans" cxnId="{50B3E4C2-2094-43EF-8584-B9157DC520C9}">
      <dgm:prSet/>
      <dgm:spPr/>
      <dgm:t>
        <a:bodyPr/>
        <a:lstStyle/>
        <a:p>
          <a:endParaRPr lang="en-US"/>
        </a:p>
      </dgm:t>
    </dgm:pt>
    <dgm:pt modelId="{FAB561A9-E02C-484C-9E5D-7B0882CAB978}" type="sibTrans" cxnId="{50B3E4C2-2094-43EF-8584-B9157DC520C9}">
      <dgm:prSet/>
      <dgm:spPr/>
      <dgm:t>
        <a:bodyPr/>
        <a:lstStyle/>
        <a:p>
          <a:endParaRPr lang="en-US"/>
        </a:p>
      </dgm:t>
    </dgm:pt>
    <dgm:pt modelId="{79B515A3-8D6F-4E0C-BFD3-B0AE3C662BA7}">
      <dgm:prSet phldrT="[Text]" custT="1"/>
      <dgm:spPr/>
      <dgm:t>
        <a:bodyPr/>
        <a:lstStyle/>
        <a:p>
          <a:pPr algn="ctr"/>
          <a:r>
            <a:rPr lang="en-US" sz="1200" dirty="0"/>
            <a:t>Board of Governors of Federal Reserve  (Central Bank)</a:t>
          </a:r>
        </a:p>
        <a:p>
          <a:pPr algn="l"/>
          <a:r>
            <a:rPr lang="en-US" sz="1200" dirty="0"/>
            <a:t>Bank Holding Cos.  monetary policy; emergency liquidity,  margin, treasuries, currency</a:t>
          </a:r>
        </a:p>
        <a:p>
          <a:pPr algn="l"/>
          <a:r>
            <a:rPr lang="en-US" sz="1200" dirty="0"/>
            <a:t>      Plus 11 regional Reserve Banks (Reserve System)</a:t>
          </a:r>
        </a:p>
      </dgm:t>
    </dgm:pt>
    <dgm:pt modelId="{D20F9D00-6DE2-4F50-92F0-D4E6DCEB3183}" type="parTrans" cxnId="{F481CD8D-F77E-4FDE-A0FD-EA872347374A}">
      <dgm:prSet/>
      <dgm:spPr/>
      <dgm:t>
        <a:bodyPr/>
        <a:lstStyle/>
        <a:p>
          <a:endParaRPr lang="en-US"/>
        </a:p>
      </dgm:t>
    </dgm:pt>
    <dgm:pt modelId="{5F0C1DE7-F848-4BF6-BBC6-EAFFBAF20383}" type="sibTrans" cxnId="{F481CD8D-F77E-4FDE-A0FD-EA872347374A}">
      <dgm:prSet/>
      <dgm:spPr/>
      <dgm:t>
        <a:bodyPr/>
        <a:lstStyle/>
        <a:p>
          <a:endParaRPr lang="en-US"/>
        </a:p>
      </dgm:t>
    </dgm:pt>
    <dgm:pt modelId="{CEC04D20-354F-4A45-A2B2-3037B077C034}">
      <dgm:prSet phldrT="[Text]" custT="1"/>
      <dgm:spPr/>
      <dgm:t>
        <a:bodyPr/>
        <a:lstStyle/>
        <a:p>
          <a:pPr algn="l"/>
          <a:r>
            <a:rPr lang="en-US" sz="1200" dirty="0"/>
            <a:t>Executive</a:t>
          </a:r>
        </a:p>
        <a:p>
          <a:pPr algn="l"/>
          <a:r>
            <a:rPr lang="en-US" sz="1200" dirty="0"/>
            <a:t>OCC-national banks, Federal Insurance Office of Department of Treasury (access and international prudential standards), Federal criminal enforcement</a:t>
          </a:r>
        </a:p>
      </dgm:t>
    </dgm:pt>
    <dgm:pt modelId="{D80D9417-7D31-4BD7-B2E8-B870406C9B1A}" type="parTrans" cxnId="{6E48DF33-80B9-40E4-86F0-90A0DE145809}">
      <dgm:prSet/>
      <dgm:spPr/>
      <dgm:t>
        <a:bodyPr/>
        <a:lstStyle/>
        <a:p>
          <a:endParaRPr lang="en-US"/>
        </a:p>
      </dgm:t>
    </dgm:pt>
    <dgm:pt modelId="{A1BCD682-4E28-4E85-A676-92F9BD09E151}" type="sibTrans" cxnId="{6E48DF33-80B9-40E4-86F0-90A0DE145809}">
      <dgm:prSet/>
      <dgm:spPr/>
      <dgm:t>
        <a:bodyPr/>
        <a:lstStyle/>
        <a:p>
          <a:endParaRPr lang="en-US"/>
        </a:p>
      </dgm:t>
    </dgm:pt>
    <dgm:pt modelId="{4ED5E157-C57C-4CB6-9F09-985F7D8C56D5}">
      <dgm:prSet phldrT="[Text]" custT="1"/>
      <dgm:spPr/>
      <dgm:t>
        <a:bodyPr/>
        <a:lstStyle/>
        <a:p>
          <a:pPr algn="l"/>
          <a:r>
            <a:rPr lang="en-US" sz="1200"/>
            <a:t>CONGRESS</a:t>
          </a:r>
        </a:p>
        <a:p>
          <a:pPr algn="l"/>
          <a:r>
            <a:rPr lang="en-US" sz="1200"/>
            <a:t>(oversight committees)</a:t>
          </a:r>
        </a:p>
      </dgm:t>
    </dgm:pt>
    <dgm:pt modelId="{79B2BFC6-167E-42EC-BED0-A06DF94020C7}" type="parTrans" cxnId="{30B90F28-45B7-4E81-AA44-605E2AF0122C}">
      <dgm:prSet/>
      <dgm:spPr/>
      <dgm:t>
        <a:bodyPr/>
        <a:lstStyle/>
        <a:p>
          <a:endParaRPr lang="en-US"/>
        </a:p>
      </dgm:t>
    </dgm:pt>
    <dgm:pt modelId="{A307F019-3290-4A68-8AEC-503CE8B842C6}" type="sibTrans" cxnId="{30B90F28-45B7-4E81-AA44-605E2AF0122C}">
      <dgm:prSet/>
      <dgm:spPr/>
      <dgm:t>
        <a:bodyPr/>
        <a:lstStyle/>
        <a:p>
          <a:endParaRPr lang="en-US"/>
        </a:p>
      </dgm:t>
    </dgm:pt>
    <dgm:pt modelId="{2E6B1F14-5C65-4DCC-844A-B610B21F4C76}">
      <dgm:prSet phldrT="[Text]" custT="1"/>
      <dgm:spPr/>
      <dgm:t>
        <a:bodyPr/>
        <a:lstStyle/>
        <a:p>
          <a:pPr algn="l"/>
          <a:r>
            <a:rPr lang="en-US" sz="1200" dirty="0"/>
            <a:t>SEC; CFTC (independent regulatory authorities)</a:t>
          </a:r>
        </a:p>
        <a:p>
          <a:pPr algn="l"/>
          <a:r>
            <a:rPr lang="en-US" sz="1200" dirty="0"/>
            <a:t>FINRA, NFA, Securities, derivatives, exchanges, clearing, SEFs, funds (including insurance annuities, separate accounts), advice, other</a:t>
          </a:r>
        </a:p>
      </dgm:t>
    </dgm:pt>
    <dgm:pt modelId="{186CCBDC-BEAC-4B1E-BB79-13131015F0F3}" type="parTrans" cxnId="{5494F543-139B-443C-A101-D906F40D7EDD}">
      <dgm:prSet/>
      <dgm:spPr/>
      <dgm:t>
        <a:bodyPr/>
        <a:lstStyle/>
        <a:p>
          <a:endParaRPr lang="en-US"/>
        </a:p>
      </dgm:t>
    </dgm:pt>
    <dgm:pt modelId="{58D96B66-5331-4B9C-8258-601EFBE0E228}" type="sibTrans" cxnId="{5494F543-139B-443C-A101-D906F40D7EDD}">
      <dgm:prSet/>
      <dgm:spPr/>
      <dgm:t>
        <a:bodyPr/>
        <a:lstStyle/>
        <a:p>
          <a:endParaRPr lang="en-US"/>
        </a:p>
      </dgm:t>
    </dgm:pt>
    <dgm:pt modelId="{B1882744-0A4F-42E6-8152-3F42DE2ECC88}">
      <dgm:prSet phldrT="[Text]" custT="1"/>
      <dgm:spPr/>
      <dgm:t>
        <a:bodyPr/>
        <a:lstStyle/>
        <a:p>
          <a:pPr algn="l"/>
          <a:r>
            <a:rPr lang="en-US" sz="1200" dirty="0"/>
            <a:t>Executive</a:t>
          </a:r>
        </a:p>
        <a:p>
          <a:pPr algn="l"/>
          <a:r>
            <a:rPr lang="en-US" sz="1200" dirty="0"/>
            <a:t>Dept of Agriculture (crop insurance), FEMA (National Flood Insurance Program) as of 2003 part of Department of</a:t>
          </a:r>
        </a:p>
        <a:p>
          <a:pPr algn="l"/>
          <a:r>
            <a:rPr lang="en-US" sz="1200" dirty="0"/>
            <a:t>Homeland Security </a:t>
          </a:r>
        </a:p>
      </dgm:t>
    </dgm:pt>
    <dgm:pt modelId="{314AAE09-FD7D-4AC4-8E1F-63CDFB3978EC}" type="sibTrans" cxnId="{385BE800-0FCB-430F-9F70-8EAEEB3820D1}">
      <dgm:prSet/>
      <dgm:spPr/>
      <dgm:t>
        <a:bodyPr/>
        <a:lstStyle/>
        <a:p>
          <a:endParaRPr lang="en-US"/>
        </a:p>
      </dgm:t>
    </dgm:pt>
    <dgm:pt modelId="{20ADDFE4-28E2-4BA1-9407-B54EB5275E2F}" type="parTrans" cxnId="{385BE800-0FCB-430F-9F70-8EAEEB3820D1}">
      <dgm:prSet/>
      <dgm:spPr/>
      <dgm:t>
        <a:bodyPr/>
        <a:lstStyle/>
        <a:p>
          <a:endParaRPr lang="en-US"/>
        </a:p>
      </dgm:t>
    </dgm:pt>
    <dgm:pt modelId="{B64F79E1-013F-45E8-BC05-9AE5BC655AD6}" type="pres">
      <dgm:prSet presAssocID="{087F046A-4C0D-4E3B-B9B5-D06679786105}" presName="hierChild1" presStyleCnt="0">
        <dgm:presLayoutVars>
          <dgm:chPref val="1"/>
          <dgm:dir/>
          <dgm:animOne val="branch"/>
          <dgm:animLvl val="lvl"/>
          <dgm:resizeHandles/>
        </dgm:presLayoutVars>
      </dgm:prSet>
      <dgm:spPr/>
      <dgm:t>
        <a:bodyPr/>
        <a:lstStyle/>
        <a:p>
          <a:endParaRPr lang="sl-SI"/>
        </a:p>
      </dgm:t>
    </dgm:pt>
    <dgm:pt modelId="{D9080767-4C6F-4FE8-BA9C-29623C88BA68}" type="pres">
      <dgm:prSet presAssocID="{E4CA9BEC-E36F-47AE-81D7-7695C68A19BC}" presName="hierRoot1" presStyleCnt="0"/>
      <dgm:spPr/>
    </dgm:pt>
    <dgm:pt modelId="{55FBBBA9-CDDE-4B68-8625-EFE4AB39084D}" type="pres">
      <dgm:prSet presAssocID="{E4CA9BEC-E36F-47AE-81D7-7695C68A19BC}" presName="composite" presStyleCnt="0"/>
      <dgm:spPr/>
    </dgm:pt>
    <dgm:pt modelId="{CB9F29A2-5F91-4C7E-A1AB-173B41BB2CD4}" type="pres">
      <dgm:prSet presAssocID="{E4CA9BEC-E36F-47AE-81D7-7695C68A19BC}" presName="background" presStyleLbl="node0" presStyleIdx="0" presStyleCnt="1"/>
      <dgm:spPr/>
    </dgm:pt>
    <dgm:pt modelId="{B5407480-41BB-4637-8CA5-329797EDB19C}" type="pres">
      <dgm:prSet presAssocID="{E4CA9BEC-E36F-47AE-81D7-7695C68A19BC}" presName="text" presStyleLbl="fgAcc0" presStyleIdx="0" presStyleCnt="1" custScaleX="130484" custScaleY="124982" custLinFactNeighborX="10191" custLinFactNeighborY="16756">
        <dgm:presLayoutVars>
          <dgm:chPref val="3"/>
        </dgm:presLayoutVars>
      </dgm:prSet>
      <dgm:spPr/>
      <dgm:t>
        <a:bodyPr/>
        <a:lstStyle/>
        <a:p>
          <a:endParaRPr lang="sl-SI"/>
        </a:p>
      </dgm:t>
    </dgm:pt>
    <dgm:pt modelId="{7EA286E3-9E29-499C-A19C-0CC908C91A98}" type="pres">
      <dgm:prSet presAssocID="{E4CA9BEC-E36F-47AE-81D7-7695C68A19BC}" presName="hierChild2" presStyleCnt="0"/>
      <dgm:spPr/>
    </dgm:pt>
    <dgm:pt modelId="{D9CBF56B-0FD6-45A9-80EE-59919BDC8CE8}" type="pres">
      <dgm:prSet presAssocID="{D20F9D00-6DE2-4F50-92F0-D4E6DCEB3183}" presName="Name10" presStyleLbl="parChTrans1D2" presStyleIdx="0" presStyleCnt="2"/>
      <dgm:spPr/>
      <dgm:t>
        <a:bodyPr/>
        <a:lstStyle/>
        <a:p>
          <a:endParaRPr lang="sl-SI"/>
        </a:p>
      </dgm:t>
    </dgm:pt>
    <dgm:pt modelId="{BB91B7C6-89B1-49F6-9C2C-95FA5CE38B37}" type="pres">
      <dgm:prSet presAssocID="{79B515A3-8D6F-4E0C-BFD3-B0AE3C662BA7}" presName="hierRoot2" presStyleCnt="0"/>
      <dgm:spPr/>
    </dgm:pt>
    <dgm:pt modelId="{B9C8DDE3-C540-4362-A580-F7F7ED70B855}" type="pres">
      <dgm:prSet presAssocID="{79B515A3-8D6F-4E0C-BFD3-B0AE3C662BA7}" presName="composite2" presStyleCnt="0"/>
      <dgm:spPr/>
    </dgm:pt>
    <dgm:pt modelId="{A5D8D293-F198-461A-8319-61CBEC1A50BA}" type="pres">
      <dgm:prSet presAssocID="{79B515A3-8D6F-4E0C-BFD3-B0AE3C662BA7}" presName="background2" presStyleLbl="node2" presStyleIdx="0" presStyleCnt="2"/>
      <dgm:spPr/>
    </dgm:pt>
    <dgm:pt modelId="{C0DA11F4-08C5-40C3-A09A-6FFD79F0BFC3}" type="pres">
      <dgm:prSet presAssocID="{79B515A3-8D6F-4E0C-BFD3-B0AE3C662BA7}" presName="text2" presStyleLbl="fgAcc2" presStyleIdx="0" presStyleCnt="2" custScaleX="234314" custScaleY="103053" custLinFactNeighborX="10191" custLinFactNeighborY="16048">
        <dgm:presLayoutVars>
          <dgm:chPref val="3"/>
        </dgm:presLayoutVars>
      </dgm:prSet>
      <dgm:spPr/>
      <dgm:t>
        <a:bodyPr/>
        <a:lstStyle/>
        <a:p>
          <a:endParaRPr lang="sl-SI"/>
        </a:p>
      </dgm:t>
    </dgm:pt>
    <dgm:pt modelId="{DA06F7CA-6CA0-47BF-89D2-85665262896C}" type="pres">
      <dgm:prSet presAssocID="{79B515A3-8D6F-4E0C-BFD3-B0AE3C662BA7}" presName="hierChild3" presStyleCnt="0"/>
      <dgm:spPr/>
    </dgm:pt>
    <dgm:pt modelId="{A7B85F5B-F4BD-4CC0-85C7-2AC4EC98D210}" type="pres">
      <dgm:prSet presAssocID="{D80D9417-7D31-4BD7-B2E8-B870406C9B1A}" presName="Name17" presStyleLbl="parChTrans1D3" presStyleIdx="0" presStyleCnt="3"/>
      <dgm:spPr/>
      <dgm:t>
        <a:bodyPr/>
        <a:lstStyle/>
        <a:p>
          <a:endParaRPr lang="sl-SI"/>
        </a:p>
      </dgm:t>
    </dgm:pt>
    <dgm:pt modelId="{CDB10267-5321-4E40-A18B-9BBA0FB2A3C3}" type="pres">
      <dgm:prSet presAssocID="{CEC04D20-354F-4A45-A2B2-3037B077C034}" presName="hierRoot3" presStyleCnt="0"/>
      <dgm:spPr/>
    </dgm:pt>
    <dgm:pt modelId="{16462888-2FA2-4DB4-AD31-7511D753AFAF}" type="pres">
      <dgm:prSet presAssocID="{CEC04D20-354F-4A45-A2B2-3037B077C034}" presName="composite3" presStyleCnt="0"/>
      <dgm:spPr/>
    </dgm:pt>
    <dgm:pt modelId="{6CDC8402-88D4-43F5-BF2E-B5476AFF732E}" type="pres">
      <dgm:prSet presAssocID="{CEC04D20-354F-4A45-A2B2-3037B077C034}" presName="background3" presStyleLbl="node3" presStyleIdx="0" presStyleCnt="3"/>
      <dgm:spPr/>
    </dgm:pt>
    <dgm:pt modelId="{B0FA4A4C-3BB3-4E41-BB69-5337CF5CB0B3}" type="pres">
      <dgm:prSet presAssocID="{CEC04D20-354F-4A45-A2B2-3037B077C034}" presName="text3" presStyleLbl="fgAcc3" presStyleIdx="0" presStyleCnt="3" custScaleX="143064" custScaleY="142849">
        <dgm:presLayoutVars>
          <dgm:chPref val="3"/>
        </dgm:presLayoutVars>
      </dgm:prSet>
      <dgm:spPr/>
      <dgm:t>
        <a:bodyPr/>
        <a:lstStyle/>
        <a:p>
          <a:endParaRPr lang="sl-SI"/>
        </a:p>
      </dgm:t>
    </dgm:pt>
    <dgm:pt modelId="{3683D5F0-825F-4EFF-944D-7720690A59D3}" type="pres">
      <dgm:prSet presAssocID="{CEC04D20-354F-4A45-A2B2-3037B077C034}" presName="hierChild4" presStyleCnt="0"/>
      <dgm:spPr/>
    </dgm:pt>
    <dgm:pt modelId="{BD0F7E5D-382C-4E70-AF88-53D9E65E67C5}" type="pres">
      <dgm:prSet presAssocID="{20ADDFE4-28E2-4BA1-9407-B54EB5275E2F}" presName="Name17" presStyleLbl="parChTrans1D3" presStyleIdx="1" presStyleCnt="3"/>
      <dgm:spPr/>
      <dgm:t>
        <a:bodyPr/>
        <a:lstStyle/>
        <a:p>
          <a:endParaRPr lang="sl-SI"/>
        </a:p>
      </dgm:t>
    </dgm:pt>
    <dgm:pt modelId="{7CE1D769-4600-4AA9-AF7D-7A6E87E52D1A}" type="pres">
      <dgm:prSet presAssocID="{B1882744-0A4F-42E6-8152-3F42DE2ECC88}" presName="hierRoot3" presStyleCnt="0"/>
      <dgm:spPr/>
    </dgm:pt>
    <dgm:pt modelId="{2DB33E14-562D-41F2-82C5-F66370A4031C}" type="pres">
      <dgm:prSet presAssocID="{B1882744-0A4F-42E6-8152-3F42DE2ECC88}" presName="composite3" presStyleCnt="0"/>
      <dgm:spPr/>
    </dgm:pt>
    <dgm:pt modelId="{BD522FA8-AC5E-4214-9296-061CFD451D70}" type="pres">
      <dgm:prSet presAssocID="{B1882744-0A4F-42E6-8152-3F42DE2ECC88}" presName="background3" presStyleLbl="node3" presStyleIdx="1" presStyleCnt="3"/>
      <dgm:spPr/>
    </dgm:pt>
    <dgm:pt modelId="{4A982E34-1D0F-435D-A2D0-31DC3590F599}" type="pres">
      <dgm:prSet presAssocID="{B1882744-0A4F-42E6-8152-3F42DE2ECC88}" presName="text3" presStyleLbl="fgAcc3" presStyleIdx="1" presStyleCnt="3" custScaleX="133144" custScaleY="194960" custLinFactNeighborY="4126">
        <dgm:presLayoutVars>
          <dgm:chPref val="3"/>
        </dgm:presLayoutVars>
      </dgm:prSet>
      <dgm:spPr/>
      <dgm:t>
        <a:bodyPr/>
        <a:lstStyle/>
        <a:p>
          <a:endParaRPr lang="sl-SI"/>
        </a:p>
      </dgm:t>
    </dgm:pt>
    <dgm:pt modelId="{7C84200D-C21C-40E3-9B2E-EABE2D46BF11}" type="pres">
      <dgm:prSet presAssocID="{B1882744-0A4F-42E6-8152-3F42DE2ECC88}" presName="hierChild4" presStyleCnt="0"/>
      <dgm:spPr/>
    </dgm:pt>
    <dgm:pt modelId="{42D5FE58-477C-4372-8F6E-B94FACF82AAD}" type="pres">
      <dgm:prSet presAssocID="{79B2BFC6-167E-42EC-BED0-A06DF94020C7}" presName="Name10" presStyleLbl="parChTrans1D2" presStyleIdx="1" presStyleCnt="2"/>
      <dgm:spPr/>
      <dgm:t>
        <a:bodyPr/>
        <a:lstStyle/>
        <a:p>
          <a:endParaRPr lang="sl-SI"/>
        </a:p>
      </dgm:t>
    </dgm:pt>
    <dgm:pt modelId="{82E1DDC2-53BC-4FB4-BB7D-20399539AD18}" type="pres">
      <dgm:prSet presAssocID="{4ED5E157-C57C-4CB6-9F09-985F7D8C56D5}" presName="hierRoot2" presStyleCnt="0"/>
      <dgm:spPr/>
    </dgm:pt>
    <dgm:pt modelId="{7863A402-7751-4212-9FBD-6CD3D6AFA351}" type="pres">
      <dgm:prSet presAssocID="{4ED5E157-C57C-4CB6-9F09-985F7D8C56D5}" presName="composite2" presStyleCnt="0"/>
      <dgm:spPr/>
    </dgm:pt>
    <dgm:pt modelId="{78F822EC-42C2-4DEA-A7C1-2ED92E0D0D4F}" type="pres">
      <dgm:prSet presAssocID="{4ED5E157-C57C-4CB6-9F09-985F7D8C56D5}" presName="background2" presStyleLbl="node2" presStyleIdx="1" presStyleCnt="2"/>
      <dgm:spPr/>
    </dgm:pt>
    <dgm:pt modelId="{BE31D2BB-7A75-45A0-8CD4-C69002FA4B2E}" type="pres">
      <dgm:prSet presAssocID="{4ED5E157-C57C-4CB6-9F09-985F7D8C56D5}" presName="text2" presStyleLbl="fgAcc2" presStyleIdx="1" presStyleCnt="2" custScaleX="114042" custScaleY="112242" custLinFactNeighborX="2300" custLinFactNeighborY="6291">
        <dgm:presLayoutVars>
          <dgm:chPref val="3"/>
        </dgm:presLayoutVars>
      </dgm:prSet>
      <dgm:spPr/>
      <dgm:t>
        <a:bodyPr/>
        <a:lstStyle/>
        <a:p>
          <a:endParaRPr lang="sl-SI"/>
        </a:p>
      </dgm:t>
    </dgm:pt>
    <dgm:pt modelId="{5EA3F635-1B05-4BBC-82DC-384373ABB6EA}" type="pres">
      <dgm:prSet presAssocID="{4ED5E157-C57C-4CB6-9F09-985F7D8C56D5}" presName="hierChild3" presStyleCnt="0"/>
      <dgm:spPr/>
    </dgm:pt>
    <dgm:pt modelId="{26B6A04E-D2C2-4244-BE10-FA981DEA87A9}" type="pres">
      <dgm:prSet presAssocID="{186CCBDC-BEAC-4B1E-BB79-13131015F0F3}" presName="Name17" presStyleLbl="parChTrans1D3" presStyleIdx="2" presStyleCnt="3"/>
      <dgm:spPr/>
      <dgm:t>
        <a:bodyPr/>
        <a:lstStyle/>
        <a:p>
          <a:endParaRPr lang="sl-SI"/>
        </a:p>
      </dgm:t>
    </dgm:pt>
    <dgm:pt modelId="{E6F642BD-8194-4DE5-B023-3D4ADCC90DD7}" type="pres">
      <dgm:prSet presAssocID="{2E6B1F14-5C65-4DCC-844A-B610B21F4C76}" presName="hierRoot3" presStyleCnt="0"/>
      <dgm:spPr/>
    </dgm:pt>
    <dgm:pt modelId="{F7F1D787-7A9A-42A3-A48A-0EDC9D86266D}" type="pres">
      <dgm:prSet presAssocID="{2E6B1F14-5C65-4DCC-844A-B610B21F4C76}" presName="composite3" presStyleCnt="0"/>
      <dgm:spPr/>
    </dgm:pt>
    <dgm:pt modelId="{AAA4C26B-0E73-4CE3-9EDC-DF33BB621CC9}" type="pres">
      <dgm:prSet presAssocID="{2E6B1F14-5C65-4DCC-844A-B610B21F4C76}" presName="background3" presStyleLbl="node3" presStyleIdx="2" presStyleCnt="3"/>
      <dgm:spPr/>
    </dgm:pt>
    <dgm:pt modelId="{1D812E3E-2958-4301-9712-921C3E442108}" type="pres">
      <dgm:prSet presAssocID="{2E6B1F14-5C65-4DCC-844A-B610B21F4C76}" presName="text3" presStyleLbl="fgAcc3" presStyleIdx="2" presStyleCnt="3" custScaleX="145963" custScaleY="132961">
        <dgm:presLayoutVars>
          <dgm:chPref val="3"/>
        </dgm:presLayoutVars>
      </dgm:prSet>
      <dgm:spPr/>
      <dgm:t>
        <a:bodyPr/>
        <a:lstStyle/>
        <a:p>
          <a:endParaRPr lang="sl-SI"/>
        </a:p>
      </dgm:t>
    </dgm:pt>
    <dgm:pt modelId="{03601698-BB9D-4DAC-B737-93D0A3B92FB2}" type="pres">
      <dgm:prSet presAssocID="{2E6B1F14-5C65-4DCC-844A-B610B21F4C76}" presName="hierChild4" presStyleCnt="0"/>
      <dgm:spPr/>
    </dgm:pt>
  </dgm:ptLst>
  <dgm:cxnLst>
    <dgm:cxn modelId="{50B3E4C2-2094-43EF-8584-B9157DC520C9}" srcId="{087F046A-4C0D-4E3B-B9B5-D06679786105}" destId="{E4CA9BEC-E36F-47AE-81D7-7695C68A19BC}" srcOrd="0" destOrd="0" parTransId="{860B5FF7-DB0D-41FE-9AC3-94A20DE93045}" sibTransId="{FAB561A9-E02C-484C-9E5D-7B0882CAB978}"/>
    <dgm:cxn modelId="{1F37D3C8-5725-4786-9175-83F207F287A3}" type="presOf" srcId="{D20F9D00-6DE2-4F50-92F0-D4E6DCEB3183}" destId="{D9CBF56B-0FD6-45A9-80EE-59919BDC8CE8}" srcOrd="0" destOrd="0" presId="urn:microsoft.com/office/officeart/2005/8/layout/hierarchy1"/>
    <dgm:cxn modelId="{6989538D-0576-4842-9509-8667BC0A961E}" type="presOf" srcId="{79B2BFC6-167E-42EC-BED0-A06DF94020C7}" destId="{42D5FE58-477C-4372-8F6E-B94FACF82AAD}" srcOrd="0" destOrd="0" presId="urn:microsoft.com/office/officeart/2005/8/layout/hierarchy1"/>
    <dgm:cxn modelId="{5494F543-139B-443C-A101-D906F40D7EDD}" srcId="{4ED5E157-C57C-4CB6-9F09-985F7D8C56D5}" destId="{2E6B1F14-5C65-4DCC-844A-B610B21F4C76}" srcOrd="0" destOrd="0" parTransId="{186CCBDC-BEAC-4B1E-BB79-13131015F0F3}" sibTransId="{58D96B66-5331-4B9C-8258-601EFBE0E228}"/>
    <dgm:cxn modelId="{A98902D2-407B-426E-B7C2-01054F0E0BAC}" type="presOf" srcId="{79B515A3-8D6F-4E0C-BFD3-B0AE3C662BA7}" destId="{C0DA11F4-08C5-40C3-A09A-6FFD79F0BFC3}" srcOrd="0" destOrd="0" presId="urn:microsoft.com/office/officeart/2005/8/layout/hierarchy1"/>
    <dgm:cxn modelId="{F481CD8D-F77E-4FDE-A0FD-EA872347374A}" srcId="{E4CA9BEC-E36F-47AE-81D7-7695C68A19BC}" destId="{79B515A3-8D6F-4E0C-BFD3-B0AE3C662BA7}" srcOrd="0" destOrd="0" parTransId="{D20F9D00-6DE2-4F50-92F0-D4E6DCEB3183}" sibTransId="{5F0C1DE7-F848-4BF6-BBC6-EAFFBAF20383}"/>
    <dgm:cxn modelId="{65BC72DD-A9D1-4B63-8FDF-10BF9FB55529}" type="presOf" srcId="{087F046A-4C0D-4E3B-B9B5-D06679786105}" destId="{B64F79E1-013F-45E8-BC05-9AE5BC655AD6}" srcOrd="0" destOrd="0" presId="urn:microsoft.com/office/officeart/2005/8/layout/hierarchy1"/>
    <dgm:cxn modelId="{AC960077-3D49-4ECD-9A81-2789182B1EFF}" type="presOf" srcId="{2E6B1F14-5C65-4DCC-844A-B610B21F4C76}" destId="{1D812E3E-2958-4301-9712-921C3E442108}" srcOrd="0" destOrd="0" presId="urn:microsoft.com/office/officeart/2005/8/layout/hierarchy1"/>
    <dgm:cxn modelId="{E6C0B8D5-E5BA-4E37-8D47-B0D882EF14BF}" type="presOf" srcId="{CEC04D20-354F-4A45-A2B2-3037B077C034}" destId="{B0FA4A4C-3BB3-4E41-BB69-5337CF5CB0B3}" srcOrd="0" destOrd="0" presId="urn:microsoft.com/office/officeart/2005/8/layout/hierarchy1"/>
    <dgm:cxn modelId="{205D61EC-18DA-46E4-8F9C-A02A9D8935A5}" type="presOf" srcId="{20ADDFE4-28E2-4BA1-9407-B54EB5275E2F}" destId="{BD0F7E5D-382C-4E70-AF88-53D9E65E67C5}" srcOrd="0" destOrd="0" presId="urn:microsoft.com/office/officeart/2005/8/layout/hierarchy1"/>
    <dgm:cxn modelId="{7B2B0D41-92FC-4320-AF67-BBC7E50B5523}" type="presOf" srcId="{186CCBDC-BEAC-4B1E-BB79-13131015F0F3}" destId="{26B6A04E-D2C2-4244-BE10-FA981DEA87A9}" srcOrd="0" destOrd="0" presId="urn:microsoft.com/office/officeart/2005/8/layout/hierarchy1"/>
    <dgm:cxn modelId="{385BE800-0FCB-430F-9F70-8EAEEB3820D1}" srcId="{79B515A3-8D6F-4E0C-BFD3-B0AE3C662BA7}" destId="{B1882744-0A4F-42E6-8152-3F42DE2ECC88}" srcOrd="1" destOrd="0" parTransId="{20ADDFE4-28E2-4BA1-9407-B54EB5275E2F}" sibTransId="{314AAE09-FD7D-4AC4-8E1F-63CDFB3978EC}"/>
    <dgm:cxn modelId="{1D4556E5-1360-48FB-A446-9C58694DBA9D}" type="presOf" srcId="{4ED5E157-C57C-4CB6-9F09-985F7D8C56D5}" destId="{BE31D2BB-7A75-45A0-8CD4-C69002FA4B2E}" srcOrd="0" destOrd="0" presId="urn:microsoft.com/office/officeart/2005/8/layout/hierarchy1"/>
    <dgm:cxn modelId="{1B2008BD-B8F0-4AE4-B11F-101B0086107C}" type="presOf" srcId="{E4CA9BEC-E36F-47AE-81D7-7695C68A19BC}" destId="{B5407480-41BB-4637-8CA5-329797EDB19C}" srcOrd="0" destOrd="0" presId="urn:microsoft.com/office/officeart/2005/8/layout/hierarchy1"/>
    <dgm:cxn modelId="{6E48DF33-80B9-40E4-86F0-90A0DE145809}" srcId="{79B515A3-8D6F-4E0C-BFD3-B0AE3C662BA7}" destId="{CEC04D20-354F-4A45-A2B2-3037B077C034}" srcOrd="0" destOrd="0" parTransId="{D80D9417-7D31-4BD7-B2E8-B870406C9B1A}" sibTransId="{A1BCD682-4E28-4E85-A676-92F9BD09E151}"/>
    <dgm:cxn modelId="{DD2D2F07-AC18-4B60-A532-88A94726AE96}" type="presOf" srcId="{B1882744-0A4F-42E6-8152-3F42DE2ECC88}" destId="{4A982E34-1D0F-435D-A2D0-31DC3590F599}" srcOrd="0" destOrd="0" presId="urn:microsoft.com/office/officeart/2005/8/layout/hierarchy1"/>
    <dgm:cxn modelId="{DE075C09-8193-4F31-BDFC-CEF8784E39C5}" type="presOf" srcId="{D80D9417-7D31-4BD7-B2E8-B870406C9B1A}" destId="{A7B85F5B-F4BD-4CC0-85C7-2AC4EC98D210}" srcOrd="0" destOrd="0" presId="urn:microsoft.com/office/officeart/2005/8/layout/hierarchy1"/>
    <dgm:cxn modelId="{30B90F28-45B7-4E81-AA44-605E2AF0122C}" srcId="{E4CA9BEC-E36F-47AE-81D7-7695C68A19BC}" destId="{4ED5E157-C57C-4CB6-9F09-985F7D8C56D5}" srcOrd="1" destOrd="0" parTransId="{79B2BFC6-167E-42EC-BED0-A06DF94020C7}" sibTransId="{A307F019-3290-4A68-8AEC-503CE8B842C6}"/>
    <dgm:cxn modelId="{7FF3E97A-D159-4768-8BB5-31EF596BF602}" type="presParOf" srcId="{B64F79E1-013F-45E8-BC05-9AE5BC655AD6}" destId="{D9080767-4C6F-4FE8-BA9C-29623C88BA68}" srcOrd="0" destOrd="0" presId="urn:microsoft.com/office/officeart/2005/8/layout/hierarchy1"/>
    <dgm:cxn modelId="{334EB04F-120B-4E8C-868F-5B8640EC7397}" type="presParOf" srcId="{D9080767-4C6F-4FE8-BA9C-29623C88BA68}" destId="{55FBBBA9-CDDE-4B68-8625-EFE4AB39084D}" srcOrd="0" destOrd="0" presId="urn:microsoft.com/office/officeart/2005/8/layout/hierarchy1"/>
    <dgm:cxn modelId="{B7D8097C-31E8-4A8D-A464-24B9E525CCB6}" type="presParOf" srcId="{55FBBBA9-CDDE-4B68-8625-EFE4AB39084D}" destId="{CB9F29A2-5F91-4C7E-A1AB-173B41BB2CD4}" srcOrd="0" destOrd="0" presId="urn:microsoft.com/office/officeart/2005/8/layout/hierarchy1"/>
    <dgm:cxn modelId="{A7ABBEDA-8437-4650-B772-AB98C6275695}" type="presParOf" srcId="{55FBBBA9-CDDE-4B68-8625-EFE4AB39084D}" destId="{B5407480-41BB-4637-8CA5-329797EDB19C}" srcOrd="1" destOrd="0" presId="urn:microsoft.com/office/officeart/2005/8/layout/hierarchy1"/>
    <dgm:cxn modelId="{9718CEBE-0B6A-454B-A100-91270B9D73EA}" type="presParOf" srcId="{D9080767-4C6F-4FE8-BA9C-29623C88BA68}" destId="{7EA286E3-9E29-499C-A19C-0CC908C91A98}" srcOrd="1" destOrd="0" presId="urn:microsoft.com/office/officeart/2005/8/layout/hierarchy1"/>
    <dgm:cxn modelId="{26E4BC90-1470-4608-BC62-3C23DC8FF85A}" type="presParOf" srcId="{7EA286E3-9E29-499C-A19C-0CC908C91A98}" destId="{D9CBF56B-0FD6-45A9-80EE-59919BDC8CE8}" srcOrd="0" destOrd="0" presId="urn:microsoft.com/office/officeart/2005/8/layout/hierarchy1"/>
    <dgm:cxn modelId="{ACD1E930-8B0A-4B7A-B9B0-99AB86C15F26}" type="presParOf" srcId="{7EA286E3-9E29-499C-A19C-0CC908C91A98}" destId="{BB91B7C6-89B1-49F6-9C2C-95FA5CE38B37}" srcOrd="1" destOrd="0" presId="urn:microsoft.com/office/officeart/2005/8/layout/hierarchy1"/>
    <dgm:cxn modelId="{12FB0EB7-899F-47C8-92BE-D71A99CC079A}" type="presParOf" srcId="{BB91B7C6-89B1-49F6-9C2C-95FA5CE38B37}" destId="{B9C8DDE3-C540-4362-A580-F7F7ED70B855}" srcOrd="0" destOrd="0" presId="urn:microsoft.com/office/officeart/2005/8/layout/hierarchy1"/>
    <dgm:cxn modelId="{9FFCC6F6-0FF1-4201-896D-A83A084C4ECE}" type="presParOf" srcId="{B9C8DDE3-C540-4362-A580-F7F7ED70B855}" destId="{A5D8D293-F198-461A-8319-61CBEC1A50BA}" srcOrd="0" destOrd="0" presId="urn:microsoft.com/office/officeart/2005/8/layout/hierarchy1"/>
    <dgm:cxn modelId="{2F3A4B29-601F-43A2-A14F-7313B17B084E}" type="presParOf" srcId="{B9C8DDE3-C540-4362-A580-F7F7ED70B855}" destId="{C0DA11F4-08C5-40C3-A09A-6FFD79F0BFC3}" srcOrd="1" destOrd="0" presId="urn:microsoft.com/office/officeart/2005/8/layout/hierarchy1"/>
    <dgm:cxn modelId="{BF9ABDB7-F203-4096-84AD-4F246F6E1C8C}" type="presParOf" srcId="{BB91B7C6-89B1-49F6-9C2C-95FA5CE38B37}" destId="{DA06F7CA-6CA0-47BF-89D2-85665262896C}" srcOrd="1" destOrd="0" presId="urn:microsoft.com/office/officeart/2005/8/layout/hierarchy1"/>
    <dgm:cxn modelId="{5CECAE03-7D48-4B36-88A2-976FB57F7044}" type="presParOf" srcId="{DA06F7CA-6CA0-47BF-89D2-85665262896C}" destId="{A7B85F5B-F4BD-4CC0-85C7-2AC4EC98D210}" srcOrd="0" destOrd="0" presId="urn:microsoft.com/office/officeart/2005/8/layout/hierarchy1"/>
    <dgm:cxn modelId="{9EC10918-AC65-4CF2-AF20-48BBB673D67E}" type="presParOf" srcId="{DA06F7CA-6CA0-47BF-89D2-85665262896C}" destId="{CDB10267-5321-4E40-A18B-9BBA0FB2A3C3}" srcOrd="1" destOrd="0" presId="urn:microsoft.com/office/officeart/2005/8/layout/hierarchy1"/>
    <dgm:cxn modelId="{65E3F2C6-D9CE-4044-9A06-ACEBABD09206}" type="presParOf" srcId="{CDB10267-5321-4E40-A18B-9BBA0FB2A3C3}" destId="{16462888-2FA2-4DB4-AD31-7511D753AFAF}" srcOrd="0" destOrd="0" presId="urn:microsoft.com/office/officeart/2005/8/layout/hierarchy1"/>
    <dgm:cxn modelId="{704C625D-82A5-495D-8199-4130167F48A6}" type="presParOf" srcId="{16462888-2FA2-4DB4-AD31-7511D753AFAF}" destId="{6CDC8402-88D4-43F5-BF2E-B5476AFF732E}" srcOrd="0" destOrd="0" presId="urn:microsoft.com/office/officeart/2005/8/layout/hierarchy1"/>
    <dgm:cxn modelId="{95BB8BCB-D859-4B38-BBE6-C771C9CDE837}" type="presParOf" srcId="{16462888-2FA2-4DB4-AD31-7511D753AFAF}" destId="{B0FA4A4C-3BB3-4E41-BB69-5337CF5CB0B3}" srcOrd="1" destOrd="0" presId="urn:microsoft.com/office/officeart/2005/8/layout/hierarchy1"/>
    <dgm:cxn modelId="{277BD1D9-054A-48B4-B9E2-9682488083E8}" type="presParOf" srcId="{CDB10267-5321-4E40-A18B-9BBA0FB2A3C3}" destId="{3683D5F0-825F-4EFF-944D-7720690A59D3}" srcOrd="1" destOrd="0" presId="urn:microsoft.com/office/officeart/2005/8/layout/hierarchy1"/>
    <dgm:cxn modelId="{A1B8ECAF-0C6F-4609-BD2B-4E05BA1C5079}" type="presParOf" srcId="{DA06F7CA-6CA0-47BF-89D2-85665262896C}" destId="{BD0F7E5D-382C-4E70-AF88-53D9E65E67C5}" srcOrd="2" destOrd="0" presId="urn:microsoft.com/office/officeart/2005/8/layout/hierarchy1"/>
    <dgm:cxn modelId="{818C28B0-415D-4DEE-9027-1FC2AC14995E}" type="presParOf" srcId="{DA06F7CA-6CA0-47BF-89D2-85665262896C}" destId="{7CE1D769-4600-4AA9-AF7D-7A6E87E52D1A}" srcOrd="3" destOrd="0" presId="urn:microsoft.com/office/officeart/2005/8/layout/hierarchy1"/>
    <dgm:cxn modelId="{531A34E7-CBE5-46B7-90FF-412FDF7FF27B}" type="presParOf" srcId="{7CE1D769-4600-4AA9-AF7D-7A6E87E52D1A}" destId="{2DB33E14-562D-41F2-82C5-F66370A4031C}" srcOrd="0" destOrd="0" presId="urn:microsoft.com/office/officeart/2005/8/layout/hierarchy1"/>
    <dgm:cxn modelId="{A606AEAC-4C7F-4D92-86F6-F51EE2FD8483}" type="presParOf" srcId="{2DB33E14-562D-41F2-82C5-F66370A4031C}" destId="{BD522FA8-AC5E-4214-9296-061CFD451D70}" srcOrd="0" destOrd="0" presId="urn:microsoft.com/office/officeart/2005/8/layout/hierarchy1"/>
    <dgm:cxn modelId="{1BECCF82-9258-47F2-BF4A-A8297299CF20}" type="presParOf" srcId="{2DB33E14-562D-41F2-82C5-F66370A4031C}" destId="{4A982E34-1D0F-435D-A2D0-31DC3590F599}" srcOrd="1" destOrd="0" presId="urn:microsoft.com/office/officeart/2005/8/layout/hierarchy1"/>
    <dgm:cxn modelId="{674CA3CB-3390-4D6A-BF86-69B6D63E8799}" type="presParOf" srcId="{7CE1D769-4600-4AA9-AF7D-7A6E87E52D1A}" destId="{7C84200D-C21C-40E3-9B2E-EABE2D46BF11}" srcOrd="1" destOrd="0" presId="urn:microsoft.com/office/officeart/2005/8/layout/hierarchy1"/>
    <dgm:cxn modelId="{8313068F-BAC4-4B91-9F6D-537241B3403B}" type="presParOf" srcId="{7EA286E3-9E29-499C-A19C-0CC908C91A98}" destId="{42D5FE58-477C-4372-8F6E-B94FACF82AAD}" srcOrd="2" destOrd="0" presId="urn:microsoft.com/office/officeart/2005/8/layout/hierarchy1"/>
    <dgm:cxn modelId="{56634A85-7A13-4B61-8C1B-51D635C71A10}" type="presParOf" srcId="{7EA286E3-9E29-499C-A19C-0CC908C91A98}" destId="{82E1DDC2-53BC-4FB4-BB7D-20399539AD18}" srcOrd="3" destOrd="0" presId="urn:microsoft.com/office/officeart/2005/8/layout/hierarchy1"/>
    <dgm:cxn modelId="{BD0D86A9-9221-460D-95BE-CF3113FF22C3}" type="presParOf" srcId="{82E1DDC2-53BC-4FB4-BB7D-20399539AD18}" destId="{7863A402-7751-4212-9FBD-6CD3D6AFA351}" srcOrd="0" destOrd="0" presId="urn:microsoft.com/office/officeart/2005/8/layout/hierarchy1"/>
    <dgm:cxn modelId="{858DC2E0-6A2C-4C50-878C-CBF163F230CB}" type="presParOf" srcId="{7863A402-7751-4212-9FBD-6CD3D6AFA351}" destId="{78F822EC-42C2-4DEA-A7C1-2ED92E0D0D4F}" srcOrd="0" destOrd="0" presId="urn:microsoft.com/office/officeart/2005/8/layout/hierarchy1"/>
    <dgm:cxn modelId="{6E87C95E-A697-4F1A-B626-B0D300AD8B82}" type="presParOf" srcId="{7863A402-7751-4212-9FBD-6CD3D6AFA351}" destId="{BE31D2BB-7A75-45A0-8CD4-C69002FA4B2E}" srcOrd="1" destOrd="0" presId="urn:microsoft.com/office/officeart/2005/8/layout/hierarchy1"/>
    <dgm:cxn modelId="{82EB3017-5E10-4E8C-B3CB-4E044498DA83}" type="presParOf" srcId="{82E1DDC2-53BC-4FB4-BB7D-20399539AD18}" destId="{5EA3F635-1B05-4BBC-82DC-384373ABB6EA}" srcOrd="1" destOrd="0" presId="urn:microsoft.com/office/officeart/2005/8/layout/hierarchy1"/>
    <dgm:cxn modelId="{6AB42E2C-E911-4D9C-B156-C58A1D49586D}" type="presParOf" srcId="{5EA3F635-1B05-4BBC-82DC-384373ABB6EA}" destId="{26B6A04E-D2C2-4244-BE10-FA981DEA87A9}" srcOrd="0" destOrd="0" presId="urn:microsoft.com/office/officeart/2005/8/layout/hierarchy1"/>
    <dgm:cxn modelId="{E93C3E89-6987-4BDA-8BA9-BBA1F6511DAE}" type="presParOf" srcId="{5EA3F635-1B05-4BBC-82DC-384373ABB6EA}" destId="{E6F642BD-8194-4DE5-B023-3D4ADCC90DD7}" srcOrd="1" destOrd="0" presId="urn:microsoft.com/office/officeart/2005/8/layout/hierarchy1"/>
    <dgm:cxn modelId="{32D2778E-B0F4-4C54-A3CE-77AC8D62D78E}" type="presParOf" srcId="{E6F642BD-8194-4DE5-B023-3D4ADCC90DD7}" destId="{F7F1D787-7A9A-42A3-A48A-0EDC9D86266D}" srcOrd="0" destOrd="0" presId="urn:microsoft.com/office/officeart/2005/8/layout/hierarchy1"/>
    <dgm:cxn modelId="{59EE1BB8-1E34-429C-A947-2F30E8CE447A}" type="presParOf" srcId="{F7F1D787-7A9A-42A3-A48A-0EDC9D86266D}" destId="{AAA4C26B-0E73-4CE3-9EDC-DF33BB621CC9}" srcOrd="0" destOrd="0" presId="urn:microsoft.com/office/officeart/2005/8/layout/hierarchy1"/>
    <dgm:cxn modelId="{7FCC4D0C-C0C8-4B43-A971-4AFB5F59BC3F}" type="presParOf" srcId="{F7F1D787-7A9A-42A3-A48A-0EDC9D86266D}" destId="{1D812E3E-2958-4301-9712-921C3E442108}" srcOrd="1" destOrd="0" presId="urn:microsoft.com/office/officeart/2005/8/layout/hierarchy1"/>
    <dgm:cxn modelId="{D65241A2-F5EC-4979-85AD-B430E004868E}" type="presParOf" srcId="{E6F642BD-8194-4DE5-B023-3D4ADCC90DD7}" destId="{03601698-BB9D-4DAC-B737-93D0A3B92FB2}" srcOrd="1" destOrd="0" presId="urn:microsoft.com/office/officeart/2005/8/layout/hierarchy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1F6CEECC-45F7-4D2C-BFCF-01751419CB0C}" type="doc">
      <dgm:prSet loTypeId="urn:microsoft.com/office/officeart/2016/7/layout/BasicLinearProcessNumbered" loCatId="process" qsTypeId="urn:microsoft.com/office/officeart/2005/8/quickstyle/simple1" qsCatId="simple" csTypeId="urn:microsoft.com/office/officeart/2005/8/colors/colorful2" csCatId="colorful" phldr="1"/>
      <dgm:spPr/>
      <dgm:t>
        <a:bodyPr/>
        <a:lstStyle/>
        <a:p>
          <a:endParaRPr lang="en-US"/>
        </a:p>
      </dgm:t>
    </dgm:pt>
    <dgm:pt modelId="{32E77C32-B01A-47C9-81B2-39419DF84681}">
      <dgm:prSet/>
      <dgm:spPr/>
      <dgm:t>
        <a:bodyPr/>
        <a:lstStyle/>
        <a:p>
          <a:r>
            <a:rPr lang="en-US" dirty="0"/>
            <a:t>Large institutional investors; hold 1/3 of approximately 5.7 trillion in USD assets</a:t>
          </a:r>
        </a:p>
      </dgm:t>
    </dgm:pt>
    <dgm:pt modelId="{A8D1186E-47F2-4A36-96D1-1C6B8054B557}" type="parTrans" cxnId="{827EA661-7E83-4058-B678-B72F5234DA27}">
      <dgm:prSet/>
      <dgm:spPr/>
      <dgm:t>
        <a:bodyPr/>
        <a:lstStyle/>
        <a:p>
          <a:endParaRPr lang="en-US"/>
        </a:p>
      </dgm:t>
    </dgm:pt>
    <dgm:pt modelId="{2F7EA5D9-842B-49A6-AB7C-C87C0898BA99}" type="sibTrans" cxnId="{827EA661-7E83-4058-B678-B72F5234DA27}">
      <dgm:prSet phldrT="1" phldr="0"/>
      <dgm:spPr/>
      <dgm:t>
        <a:bodyPr/>
        <a:lstStyle/>
        <a:p>
          <a:r>
            <a:rPr lang="en-US"/>
            <a:t>1</a:t>
          </a:r>
        </a:p>
      </dgm:t>
    </dgm:pt>
    <dgm:pt modelId="{01B322BE-E849-459B-B7F6-96E922247915}">
      <dgm:prSet/>
      <dgm:spPr/>
      <dgm:t>
        <a:bodyPr/>
        <a:lstStyle/>
        <a:p>
          <a:r>
            <a:rPr lang="en-US"/>
            <a:t>Invest 50% or more of assets in sub-sovereign and corporate debt, which may be held to maturity</a:t>
          </a:r>
        </a:p>
      </dgm:t>
    </dgm:pt>
    <dgm:pt modelId="{35D42C3F-B9CD-4F60-8277-26C7BBC92A5B}" type="parTrans" cxnId="{7FB09734-55F3-44C5-B576-C4854B622636}">
      <dgm:prSet/>
      <dgm:spPr/>
      <dgm:t>
        <a:bodyPr/>
        <a:lstStyle/>
        <a:p>
          <a:endParaRPr lang="en-US"/>
        </a:p>
      </dgm:t>
    </dgm:pt>
    <dgm:pt modelId="{1E86A561-45AF-4F4F-ADAF-BF872727739F}" type="sibTrans" cxnId="{7FB09734-55F3-44C5-B576-C4854B622636}">
      <dgm:prSet phldrT="2" phldr="0"/>
      <dgm:spPr/>
      <dgm:t>
        <a:bodyPr/>
        <a:lstStyle/>
        <a:p>
          <a:r>
            <a:rPr lang="en-US"/>
            <a:t>2</a:t>
          </a:r>
        </a:p>
      </dgm:t>
    </dgm:pt>
    <dgm:pt modelId="{5ED311D5-FFE4-4593-81F8-C41C63A933BD}">
      <dgm:prSet/>
      <dgm:spPr/>
      <dgm:t>
        <a:bodyPr/>
        <a:lstStyle/>
        <a:p>
          <a:r>
            <a:rPr lang="en-US"/>
            <a:t>Have “patient” capital to invest</a:t>
          </a:r>
        </a:p>
      </dgm:t>
    </dgm:pt>
    <dgm:pt modelId="{BD1A689F-59E6-47B9-A42E-803263D06188}" type="parTrans" cxnId="{381CB4C4-F582-419E-905D-C6D5614B0AFF}">
      <dgm:prSet/>
      <dgm:spPr/>
      <dgm:t>
        <a:bodyPr/>
        <a:lstStyle/>
        <a:p>
          <a:endParaRPr lang="en-US"/>
        </a:p>
      </dgm:t>
    </dgm:pt>
    <dgm:pt modelId="{49AAB498-F247-484F-B432-7562410D9DC3}" type="sibTrans" cxnId="{381CB4C4-F582-419E-905D-C6D5614B0AFF}">
      <dgm:prSet phldrT="3" phldr="0"/>
      <dgm:spPr/>
      <dgm:t>
        <a:bodyPr/>
        <a:lstStyle/>
        <a:p>
          <a:r>
            <a:rPr lang="en-US"/>
            <a:t>3</a:t>
          </a:r>
        </a:p>
      </dgm:t>
    </dgm:pt>
    <dgm:pt modelId="{13F38A21-F68F-4CF8-BBAB-F798D87320CB}" type="pres">
      <dgm:prSet presAssocID="{1F6CEECC-45F7-4D2C-BFCF-01751419CB0C}" presName="Name0" presStyleCnt="0">
        <dgm:presLayoutVars>
          <dgm:animLvl val="lvl"/>
          <dgm:resizeHandles val="exact"/>
        </dgm:presLayoutVars>
      </dgm:prSet>
      <dgm:spPr/>
      <dgm:t>
        <a:bodyPr/>
        <a:lstStyle/>
        <a:p>
          <a:endParaRPr lang="sl-SI"/>
        </a:p>
      </dgm:t>
    </dgm:pt>
    <dgm:pt modelId="{8FC1F1FC-8E4A-4E33-87A8-D049F068BB7D}" type="pres">
      <dgm:prSet presAssocID="{32E77C32-B01A-47C9-81B2-39419DF84681}" presName="compositeNode" presStyleCnt="0">
        <dgm:presLayoutVars>
          <dgm:bulletEnabled val="1"/>
        </dgm:presLayoutVars>
      </dgm:prSet>
      <dgm:spPr/>
    </dgm:pt>
    <dgm:pt modelId="{8E71FAEB-A2A6-4B17-ABCF-D0C17C1FBD4E}" type="pres">
      <dgm:prSet presAssocID="{32E77C32-B01A-47C9-81B2-39419DF84681}" presName="bgRect" presStyleLbl="bgAccFollowNode1" presStyleIdx="0" presStyleCnt="3"/>
      <dgm:spPr/>
      <dgm:t>
        <a:bodyPr/>
        <a:lstStyle/>
        <a:p>
          <a:endParaRPr lang="sl-SI"/>
        </a:p>
      </dgm:t>
    </dgm:pt>
    <dgm:pt modelId="{A15FA808-D9EA-4607-80A6-D619115901E5}" type="pres">
      <dgm:prSet presAssocID="{2F7EA5D9-842B-49A6-AB7C-C87C0898BA99}" presName="sibTransNodeCircle" presStyleLbl="alignNode1" presStyleIdx="0" presStyleCnt="6">
        <dgm:presLayoutVars>
          <dgm:chMax val="0"/>
          <dgm:bulletEnabled/>
        </dgm:presLayoutVars>
      </dgm:prSet>
      <dgm:spPr/>
      <dgm:t>
        <a:bodyPr/>
        <a:lstStyle/>
        <a:p>
          <a:endParaRPr lang="sl-SI"/>
        </a:p>
      </dgm:t>
    </dgm:pt>
    <dgm:pt modelId="{F08AF0D6-9D90-47D1-8433-4A5C9B89889C}" type="pres">
      <dgm:prSet presAssocID="{32E77C32-B01A-47C9-81B2-39419DF84681}" presName="bottomLine" presStyleLbl="alignNode1" presStyleIdx="1" presStyleCnt="6">
        <dgm:presLayoutVars/>
      </dgm:prSet>
      <dgm:spPr/>
    </dgm:pt>
    <dgm:pt modelId="{68877788-EC7D-4C82-BDD8-CD66AA907C53}" type="pres">
      <dgm:prSet presAssocID="{32E77C32-B01A-47C9-81B2-39419DF84681}" presName="nodeText" presStyleLbl="bgAccFollowNode1" presStyleIdx="0" presStyleCnt="3">
        <dgm:presLayoutVars>
          <dgm:bulletEnabled val="1"/>
        </dgm:presLayoutVars>
      </dgm:prSet>
      <dgm:spPr/>
      <dgm:t>
        <a:bodyPr/>
        <a:lstStyle/>
        <a:p>
          <a:endParaRPr lang="sl-SI"/>
        </a:p>
      </dgm:t>
    </dgm:pt>
    <dgm:pt modelId="{FC57ED4D-25C7-45F4-9A7C-F6513B721521}" type="pres">
      <dgm:prSet presAssocID="{2F7EA5D9-842B-49A6-AB7C-C87C0898BA99}" presName="sibTrans" presStyleCnt="0"/>
      <dgm:spPr/>
    </dgm:pt>
    <dgm:pt modelId="{4990AF8C-8A6D-4582-BDC4-D384BCBECC2B}" type="pres">
      <dgm:prSet presAssocID="{01B322BE-E849-459B-B7F6-96E922247915}" presName="compositeNode" presStyleCnt="0">
        <dgm:presLayoutVars>
          <dgm:bulletEnabled val="1"/>
        </dgm:presLayoutVars>
      </dgm:prSet>
      <dgm:spPr/>
    </dgm:pt>
    <dgm:pt modelId="{2E335744-BC8F-42E0-901D-DC45DDF5BD06}" type="pres">
      <dgm:prSet presAssocID="{01B322BE-E849-459B-B7F6-96E922247915}" presName="bgRect" presStyleLbl="bgAccFollowNode1" presStyleIdx="1" presStyleCnt="3"/>
      <dgm:spPr/>
      <dgm:t>
        <a:bodyPr/>
        <a:lstStyle/>
        <a:p>
          <a:endParaRPr lang="sl-SI"/>
        </a:p>
      </dgm:t>
    </dgm:pt>
    <dgm:pt modelId="{47DCC0B5-C8C8-4950-951D-190926E6AE4D}" type="pres">
      <dgm:prSet presAssocID="{1E86A561-45AF-4F4F-ADAF-BF872727739F}" presName="sibTransNodeCircle" presStyleLbl="alignNode1" presStyleIdx="2" presStyleCnt="6">
        <dgm:presLayoutVars>
          <dgm:chMax val="0"/>
          <dgm:bulletEnabled/>
        </dgm:presLayoutVars>
      </dgm:prSet>
      <dgm:spPr/>
      <dgm:t>
        <a:bodyPr/>
        <a:lstStyle/>
        <a:p>
          <a:endParaRPr lang="sl-SI"/>
        </a:p>
      </dgm:t>
    </dgm:pt>
    <dgm:pt modelId="{78278B51-F5AC-4B95-8EC7-9364B4C0A744}" type="pres">
      <dgm:prSet presAssocID="{01B322BE-E849-459B-B7F6-96E922247915}" presName="bottomLine" presStyleLbl="alignNode1" presStyleIdx="3" presStyleCnt="6">
        <dgm:presLayoutVars/>
      </dgm:prSet>
      <dgm:spPr/>
    </dgm:pt>
    <dgm:pt modelId="{B6055F4A-5B5F-42EC-B6E2-597BA967FDBB}" type="pres">
      <dgm:prSet presAssocID="{01B322BE-E849-459B-B7F6-96E922247915}" presName="nodeText" presStyleLbl="bgAccFollowNode1" presStyleIdx="1" presStyleCnt="3">
        <dgm:presLayoutVars>
          <dgm:bulletEnabled val="1"/>
        </dgm:presLayoutVars>
      </dgm:prSet>
      <dgm:spPr/>
      <dgm:t>
        <a:bodyPr/>
        <a:lstStyle/>
        <a:p>
          <a:endParaRPr lang="sl-SI"/>
        </a:p>
      </dgm:t>
    </dgm:pt>
    <dgm:pt modelId="{2C900A22-33D4-40C3-9595-B286CC4890A5}" type="pres">
      <dgm:prSet presAssocID="{1E86A561-45AF-4F4F-ADAF-BF872727739F}" presName="sibTrans" presStyleCnt="0"/>
      <dgm:spPr/>
    </dgm:pt>
    <dgm:pt modelId="{B76F2FEE-E7CF-43CC-91DD-692B53AD2C64}" type="pres">
      <dgm:prSet presAssocID="{5ED311D5-FFE4-4593-81F8-C41C63A933BD}" presName="compositeNode" presStyleCnt="0">
        <dgm:presLayoutVars>
          <dgm:bulletEnabled val="1"/>
        </dgm:presLayoutVars>
      </dgm:prSet>
      <dgm:spPr/>
    </dgm:pt>
    <dgm:pt modelId="{50D4A191-52C8-4EFF-9616-B8987CEEDDB7}" type="pres">
      <dgm:prSet presAssocID="{5ED311D5-FFE4-4593-81F8-C41C63A933BD}" presName="bgRect" presStyleLbl="bgAccFollowNode1" presStyleIdx="2" presStyleCnt="3"/>
      <dgm:spPr/>
      <dgm:t>
        <a:bodyPr/>
        <a:lstStyle/>
        <a:p>
          <a:endParaRPr lang="sl-SI"/>
        </a:p>
      </dgm:t>
    </dgm:pt>
    <dgm:pt modelId="{A0F1091E-A51C-48A1-83CF-07B188903F08}" type="pres">
      <dgm:prSet presAssocID="{49AAB498-F247-484F-B432-7562410D9DC3}" presName="sibTransNodeCircle" presStyleLbl="alignNode1" presStyleIdx="4" presStyleCnt="6">
        <dgm:presLayoutVars>
          <dgm:chMax val="0"/>
          <dgm:bulletEnabled/>
        </dgm:presLayoutVars>
      </dgm:prSet>
      <dgm:spPr/>
      <dgm:t>
        <a:bodyPr/>
        <a:lstStyle/>
        <a:p>
          <a:endParaRPr lang="sl-SI"/>
        </a:p>
      </dgm:t>
    </dgm:pt>
    <dgm:pt modelId="{F53BFBD3-6CA3-4D54-BA94-23A8CEF005D5}" type="pres">
      <dgm:prSet presAssocID="{5ED311D5-FFE4-4593-81F8-C41C63A933BD}" presName="bottomLine" presStyleLbl="alignNode1" presStyleIdx="5" presStyleCnt="6">
        <dgm:presLayoutVars/>
      </dgm:prSet>
      <dgm:spPr/>
    </dgm:pt>
    <dgm:pt modelId="{8AA435B0-5D08-4938-966B-6AAACF5C0F6E}" type="pres">
      <dgm:prSet presAssocID="{5ED311D5-FFE4-4593-81F8-C41C63A933BD}" presName="nodeText" presStyleLbl="bgAccFollowNode1" presStyleIdx="2" presStyleCnt="3">
        <dgm:presLayoutVars>
          <dgm:bulletEnabled val="1"/>
        </dgm:presLayoutVars>
      </dgm:prSet>
      <dgm:spPr/>
      <dgm:t>
        <a:bodyPr/>
        <a:lstStyle/>
        <a:p>
          <a:endParaRPr lang="sl-SI"/>
        </a:p>
      </dgm:t>
    </dgm:pt>
  </dgm:ptLst>
  <dgm:cxnLst>
    <dgm:cxn modelId="{73F9F1EB-E179-4F9D-A1BC-C64DA90998D7}" type="presOf" srcId="{32E77C32-B01A-47C9-81B2-39419DF84681}" destId="{8E71FAEB-A2A6-4B17-ABCF-D0C17C1FBD4E}" srcOrd="0" destOrd="0" presId="urn:microsoft.com/office/officeart/2016/7/layout/BasicLinearProcessNumbered"/>
    <dgm:cxn modelId="{827EA661-7E83-4058-B678-B72F5234DA27}" srcId="{1F6CEECC-45F7-4D2C-BFCF-01751419CB0C}" destId="{32E77C32-B01A-47C9-81B2-39419DF84681}" srcOrd="0" destOrd="0" parTransId="{A8D1186E-47F2-4A36-96D1-1C6B8054B557}" sibTransId="{2F7EA5D9-842B-49A6-AB7C-C87C0898BA99}"/>
    <dgm:cxn modelId="{2EAB55CB-98B9-46C1-9052-760768A9E218}" type="presOf" srcId="{5ED311D5-FFE4-4593-81F8-C41C63A933BD}" destId="{8AA435B0-5D08-4938-966B-6AAACF5C0F6E}" srcOrd="1" destOrd="0" presId="urn:microsoft.com/office/officeart/2016/7/layout/BasicLinearProcessNumbered"/>
    <dgm:cxn modelId="{07C1F176-80B1-46F4-A4A8-FC1960DFC9B6}" type="presOf" srcId="{01B322BE-E849-459B-B7F6-96E922247915}" destId="{2E335744-BC8F-42E0-901D-DC45DDF5BD06}" srcOrd="0" destOrd="0" presId="urn:microsoft.com/office/officeart/2016/7/layout/BasicLinearProcessNumbered"/>
    <dgm:cxn modelId="{7082CEEF-665D-4C20-A6A0-A27C02CC8AE1}" type="presOf" srcId="{32E77C32-B01A-47C9-81B2-39419DF84681}" destId="{68877788-EC7D-4C82-BDD8-CD66AA907C53}" srcOrd="1" destOrd="0" presId="urn:microsoft.com/office/officeart/2016/7/layout/BasicLinearProcessNumbered"/>
    <dgm:cxn modelId="{7AF3CA23-B864-4C94-B39A-DB135B53F95F}" type="presOf" srcId="{01B322BE-E849-459B-B7F6-96E922247915}" destId="{B6055F4A-5B5F-42EC-B6E2-597BA967FDBB}" srcOrd="1" destOrd="0" presId="urn:microsoft.com/office/officeart/2016/7/layout/BasicLinearProcessNumbered"/>
    <dgm:cxn modelId="{381CB4C4-F582-419E-905D-C6D5614B0AFF}" srcId="{1F6CEECC-45F7-4D2C-BFCF-01751419CB0C}" destId="{5ED311D5-FFE4-4593-81F8-C41C63A933BD}" srcOrd="2" destOrd="0" parTransId="{BD1A689F-59E6-47B9-A42E-803263D06188}" sibTransId="{49AAB498-F247-484F-B432-7562410D9DC3}"/>
    <dgm:cxn modelId="{BDDF05B0-5695-4841-823F-CA905BC534A8}" type="presOf" srcId="{2F7EA5D9-842B-49A6-AB7C-C87C0898BA99}" destId="{A15FA808-D9EA-4607-80A6-D619115901E5}" srcOrd="0" destOrd="0" presId="urn:microsoft.com/office/officeart/2016/7/layout/BasicLinearProcessNumbered"/>
    <dgm:cxn modelId="{C2808430-31D5-46FE-8016-F77FFC162864}" type="presOf" srcId="{5ED311D5-FFE4-4593-81F8-C41C63A933BD}" destId="{50D4A191-52C8-4EFF-9616-B8987CEEDDB7}" srcOrd="0" destOrd="0" presId="urn:microsoft.com/office/officeart/2016/7/layout/BasicLinearProcessNumbered"/>
    <dgm:cxn modelId="{BDD24CD6-805F-4608-BB90-84BD90CF1742}" type="presOf" srcId="{1F6CEECC-45F7-4D2C-BFCF-01751419CB0C}" destId="{13F38A21-F68F-4CF8-BBAB-F798D87320CB}" srcOrd="0" destOrd="0" presId="urn:microsoft.com/office/officeart/2016/7/layout/BasicLinearProcessNumbered"/>
    <dgm:cxn modelId="{C90970C5-ADF8-4143-8EFF-D7BF69D767A6}" type="presOf" srcId="{1E86A561-45AF-4F4F-ADAF-BF872727739F}" destId="{47DCC0B5-C8C8-4950-951D-190926E6AE4D}" srcOrd="0" destOrd="0" presId="urn:microsoft.com/office/officeart/2016/7/layout/BasicLinearProcessNumbered"/>
    <dgm:cxn modelId="{6EA3CE20-E44E-4823-BCD4-AA78AD0EACAD}" type="presOf" srcId="{49AAB498-F247-484F-B432-7562410D9DC3}" destId="{A0F1091E-A51C-48A1-83CF-07B188903F08}" srcOrd="0" destOrd="0" presId="urn:microsoft.com/office/officeart/2016/7/layout/BasicLinearProcessNumbered"/>
    <dgm:cxn modelId="{7FB09734-55F3-44C5-B576-C4854B622636}" srcId="{1F6CEECC-45F7-4D2C-BFCF-01751419CB0C}" destId="{01B322BE-E849-459B-B7F6-96E922247915}" srcOrd="1" destOrd="0" parTransId="{35D42C3F-B9CD-4F60-8277-26C7BBC92A5B}" sibTransId="{1E86A561-45AF-4F4F-ADAF-BF872727739F}"/>
    <dgm:cxn modelId="{C46DAD56-F3D1-4A49-BDCF-8FA9D5CA2696}" type="presParOf" srcId="{13F38A21-F68F-4CF8-BBAB-F798D87320CB}" destId="{8FC1F1FC-8E4A-4E33-87A8-D049F068BB7D}" srcOrd="0" destOrd="0" presId="urn:microsoft.com/office/officeart/2016/7/layout/BasicLinearProcessNumbered"/>
    <dgm:cxn modelId="{D42A81EA-7055-45B6-A37C-FD660A15C2D2}" type="presParOf" srcId="{8FC1F1FC-8E4A-4E33-87A8-D049F068BB7D}" destId="{8E71FAEB-A2A6-4B17-ABCF-D0C17C1FBD4E}" srcOrd="0" destOrd="0" presId="urn:microsoft.com/office/officeart/2016/7/layout/BasicLinearProcessNumbered"/>
    <dgm:cxn modelId="{295AFFBD-B5EE-4F94-9B8D-5B4CB2CCB787}" type="presParOf" srcId="{8FC1F1FC-8E4A-4E33-87A8-D049F068BB7D}" destId="{A15FA808-D9EA-4607-80A6-D619115901E5}" srcOrd="1" destOrd="0" presId="urn:microsoft.com/office/officeart/2016/7/layout/BasicLinearProcessNumbered"/>
    <dgm:cxn modelId="{BAC99952-B244-4C33-9B89-9D537BF99FF6}" type="presParOf" srcId="{8FC1F1FC-8E4A-4E33-87A8-D049F068BB7D}" destId="{F08AF0D6-9D90-47D1-8433-4A5C9B89889C}" srcOrd="2" destOrd="0" presId="urn:microsoft.com/office/officeart/2016/7/layout/BasicLinearProcessNumbered"/>
    <dgm:cxn modelId="{BC936420-A104-4F06-8402-F31AC00D381A}" type="presParOf" srcId="{8FC1F1FC-8E4A-4E33-87A8-D049F068BB7D}" destId="{68877788-EC7D-4C82-BDD8-CD66AA907C53}" srcOrd="3" destOrd="0" presId="urn:microsoft.com/office/officeart/2016/7/layout/BasicLinearProcessNumbered"/>
    <dgm:cxn modelId="{3E85E3BA-DFF2-422A-A236-10A80E80EFB5}" type="presParOf" srcId="{13F38A21-F68F-4CF8-BBAB-F798D87320CB}" destId="{FC57ED4D-25C7-45F4-9A7C-F6513B721521}" srcOrd="1" destOrd="0" presId="urn:microsoft.com/office/officeart/2016/7/layout/BasicLinearProcessNumbered"/>
    <dgm:cxn modelId="{0D8DD1E0-4D7A-473A-8DD4-2B2FA498ED28}" type="presParOf" srcId="{13F38A21-F68F-4CF8-BBAB-F798D87320CB}" destId="{4990AF8C-8A6D-4582-BDC4-D384BCBECC2B}" srcOrd="2" destOrd="0" presId="urn:microsoft.com/office/officeart/2016/7/layout/BasicLinearProcessNumbered"/>
    <dgm:cxn modelId="{75C334DA-939E-4144-B7AC-AB75FF7D1E11}" type="presParOf" srcId="{4990AF8C-8A6D-4582-BDC4-D384BCBECC2B}" destId="{2E335744-BC8F-42E0-901D-DC45DDF5BD06}" srcOrd="0" destOrd="0" presId="urn:microsoft.com/office/officeart/2016/7/layout/BasicLinearProcessNumbered"/>
    <dgm:cxn modelId="{7B39D931-CBC3-427C-BAAD-8595DF2DCC01}" type="presParOf" srcId="{4990AF8C-8A6D-4582-BDC4-D384BCBECC2B}" destId="{47DCC0B5-C8C8-4950-951D-190926E6AE4D}" srcOrd="1" destOrd="0" presId="urn:microsoft.com/office/officeart/2016/7/layout/BasicLinearProcessNumbered"/>
    <dgm:cxn modelId="{8AB0903D-4BB6-4EDE-85E7-7E54EBD0ABA0}" type="presParOf" srcId="{4990AF8C-8A6D-4582-BDC4-D384BCBECC2B}" destId="{78278B51-F5AC-4B95-8EC7-9364B4C0A744}" srcOrd="2" destOrd="0" presId="urn:microsoft.com/office/officeart/2016/7/layout/BasicLinearProcessNumbered"/>
    <dgm:cxn modelId="{34016216-D80D-4720-8E38-5578F399782F}" type="presParOf" srcId="{4990AF8C-8A6D-4582-BDC4-D384BCBECC2B}" destId="{B6055F4A-5B5F-42EC-B6E2-597BA967FDBB}" srcOrd="3" destOrd="0" presId="urn:microsoft.com/office/officeart/2016/7/layout/BasicLinearProcessNumbered"/>
    <dgm:cxn modelId="{95FA83B5-0FA3-46E8-AD13-75D46B54D256}" type="presParOf" srcId="{13F38A21-F68F-4CF8-BBAB-F798D87320CB}" destId="{2C900A22-33D4-40C3-9595-B286CC4890A5}" srcOrd="3" destOrd="0" presId="urn:microsoft.com/office/officeart/2016/7/layout/BasicLinearProcessNumbered"/>
    <dgm:cxn modelId="{582C49F8-A467-4649-ABCB-C792040B4B77}" type="presParOf" srcId="{13F38A21-F68F-4CF8-BBAB-F798D87320CB}" destId="{B76F2FEE-E7CF-43CC-91DD-692B53AD2C64}" srcOrd="4" destOrd="0" presId="urn:microsoft.com/office/officeart/2016/7/layout/BasicLinearProcessNumbered"/>
    <dgm:cxn modelId="{FAEE045A-21F5-4507-94FC-445288EAFBFF}" type="presParOf" srcId="{B76F2FEE-E7CF-43CC-91DD-692B53AD2C64}" destId="{50D4A191-52C8-4EFF-9616-B8987CEEDDB7}" srcOrd="0" destOrd="0" presId="urn:microsoft.com/office/officeart/2016/7/layout/BasicLinearProcessNumbered"/>
    <dgm:cxn modelId="{93C5BB36-1E3E-4B28-9EBD-B245920E5B3A}" type="presParOf" srcId="{B76F2FEE-E7CF-43CC-91DD-692B53AD2C64}" destId="{A0F1091E-A51C-48A1-83CF-07B188903F08}" srcOrd="1" destOrd="0" presId="urn:microsoft.com/office/officeart/2016/7/layout/BasicLinearProcessNumbered"/>
    <dgm:cxn modelId="{C9C2B500-DDBC-468C-9EDE-E810303B9077}" type="presParOf" srcId="{B76F2FEE-E7CF-43CC-91DD-692B53AD2C64}" destId="{F53BFBD3-6CA3-4D54-BA94-23A8CEF005D5}" srcOrd="2" destOrd="0" presId="urn:microsoft.com/office/officeart/2016/7/layout/BasicLinearProcessNumbered"/>
    <dgm:cxn modelId="{C6FE6358-31AB-4420-9FE8-6E8C8BDFD63A}" type="presParOf" srcId="{B76F2FEE-E7CF-43CC-91DD-692B53AD2C64}" destId="{8AA435B0-5D08-4938-966B-6AAACF5C0F6E}" srcOrd="3" destOrd="0" presId="urn:microsoft.com/office/officeart/2016/7/layout/BasicLinearProcessNumbered"/>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6B6A04E-D2C2-4244-BE10-FA981DEA87A9}">
      <dsp:nvSpPr>
        <dsp:cNvPr id="0" name=""/>
        <dsp:cNvSpPr/>
      </dsp:nvSpPr>
      <dsp:spPr>
        <a:xfrm>
          <a:off x="8318879" y="3198564"/>
          <a:ext cx="91440" cy="436488"/>
        </a:xfrm>
        <a:custGeom>
          <a:avLst/>
          <a:gdLst/>
          <a:ahLst/>
          <a:cxnLst/>
          <a:rect l="0" t="0" r="0" b="0"/>
          <a:pathLst>
            <a:path>
              <a:moveTo>
                <a:pt x="85735" y="0"/>
              </a:moveTo>
              <a:lnTo>
                <a:pt x="85735" y="275316"/>
              </a:lnTo>
              <a:lnTo>
                <a:pt x="45720" y="275316"/>
              </a:lnTo>
              <a:lnTo>
                <a:pt x="45720" y="436488"/>
              </a:lnTo>
            </a:path>
          </a:pathLst>
        </a:custGeom>
        <a:no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42D5FE58-477C-4372-8F6E-B94FACF82AAD}">
      <dsp:nvSpPr>
        <dsp:cNvPr id="0" name=""/>
        <dsp:cNvSpPr/>
      </dsp:nvSpPr>
      <dsp:spPr>
        <a:xfrm>
          <a:off x="5892590" y="1568175"/>
          <a:ext cx="2512023" cy="390375"/>
        </a:xfrm>
        <a:custGeom>
          <a:avLst/>
          <a:gdLst/>
          <a:ahLst/>
          <a:cxnLst/>
          <a:rect l="0" t="0" r="0" b="0"/>
          <a:pathLst>
            <a:path>
              <a:moveTo>
                <a:pt x="0" y="0"/>
              </a:moveTo>
              <a:lnTo>
                <a:pt x="0" y="229203"/>
              </a:lnTo>
              <a:lnTo>
                <a:pt x="2512023" y="229203"/>
              </a:lnTo>
              <a:lnTo>
                <a:pt x="2512023" y="390375"/>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BD0F7E5D-382C-4E70-AF88-53D9E65E67C5}">
      <dsp:nvSpPr>
        <dsp:cNvPr id="0" name=""/>
        <dsp:cNvSpPr/>
      </dsp:nvSpPr>
      <dsp:spPr>
        <a:xfrm>
          <a:off x="4289521" y="3204839"/>
          <a:ext cx="1260516" cy="330995"/>
        </a:xfrm>
        <a:custGeom>
          <a:avLst/>
          <a:gdLst/>
          <a:ahLst/>
          <a:cxnLst/>
          <a:rect l="0" t="0" r="0" b="0"/>
          <a:pathLst>
            <a:path>
              <a:moveTo>
                <a:pt x="0" y="0"/>
              </a:moveTo>
              <a:lnTo>
                <a:pt x="0" y="169823"/>
              </a:lnTo>
              <a:lnTo>
                <a:pt x="1260516" y="169823"/>
              </a:lnTo>
              <a:lnTo>
                <a:pt x="1260516" y="330995"/>
              </a:lnTo>
            </a:path>
          </a:pathLst>
        </a:custGeom>
        <a:no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A7B85F5B-F4BD-4CC0-85C7-2AC4EC98D210}">
      <dsp:nvSpPr>
        <dsp:cNvPr id="0" name=""/>
        <dsp:cNvSpPr/>
      </dsp:nvSpPr>
      <dsp:spPr>
        <a:xfrm>
          <a:off x="2760694" y="3204839"/>
          <a:ext cx="1528826" cy="328696"/>
        </a:xfrm>
        <a:custGeom>
          <a:avLst/>
          <a:gdLst/>
          <a:ahLst/>
          <a:cxnLst/>
          <a:rect l="0" t="0" r="0" b="0"/>
          <a:pathLst>
            <a:path>
              <a:moveTo>
                <a:pt x="1528826" y="0"/>
              </a:moveTo>
              <a:lnTo>
                <a:pt x="1528826" y="167523"/>
              </a:lnTo>
              <a:lnTo>
                <a:pt x="0" y="167523"/>
              </a:lnTo>
              <a:lnTo>
                <a:pt x="0" y="328696"/>
              </a:lnTo>
            </a:path>
          </a:pathLst>
        </a:custGeom>
        <a:no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D9CBF56B-0FD6-45A9-80EE-59919BDC8CE8}">
      <dsp:nvSpPr>
        <dsp:cNvPr id="0" name=""/>
        <dsp:cNvSpPr/>
      </dsp:nvSpPr>
      <dsp:spPr>
        <a:xfrm>
          <a:off x="4289521" y="1568175"/>
          <a:ext cx="1603069" cy="498167"/>
        </a:xfrm>
        <a:custGeom>
          <a:avLst/>
          <a:gdLst/>
          <a:ahLst/>
          <a:cxnLst/>
          <a:rect l="0" t="0" r="0" b="0"/>
          <a:pathLst>
            <a:path>
              <a:moveTo>
                <a:pt x="1603069" y="0"/>
              </a:moveTo>
              <a:lnTo>
                <a:pt x="1603069" y="336995"/>
              </a:lnTo>
              <a:lnTo>
                <a:pt x="0" y="336995"/>
              </a:lnTo>
              <a:lnTo>
                <a:pt x="0" y="498167"/>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CB9F29A2-5F91-4C7E-A1AB-173B41BB2CD4}">
      <dsp:nvSpPr>
        <dsp:cNvPr id="0" name=""/>
        <dsp:cNvSpPr/>
      </dsp:nvSpPr>
      <dsp:spPr>
        <a:xfrm>
          <a:off x="4757515" y="187414"/>
          <a:ext cx="2270150" cy="1380761"/>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B5407480-41BB-4637-8CA5-329797EDB19C}">
      <dsp:nvSpPr>
        <dsp:cNvPr id="0" name=""/>
        <dsp:cNvSpPr/>
      </dsp:nvSpPr>
      <dsp:spPr>
        <a:xfrm>
          <a:off x="4950825" y="371058"/>
          <a:ext cx="2270150" cy="1380761"/>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41910" tIns="41910" rIns="41910" bIns="41910" numCol="1" spcCol="1270" anchor="ctr" anchorCtr="0">
          <a:noAutofit/>
        </a:bodyPr>
        <a:lstStyle/>
        <a:p>
          <a:pPr lvl="0" algn="l" defTabSz="488950">
            <a:lnSpc>
              <a:spcPct val="90000"/>
            </a:lnSpc>
            <a:spcBef>
              <a:spcPct val="0"/>
            </a:spcBef>
            <a:spcAft>
              <a:spcPct val="35000"/>
            </a:spcAft>
          </a:pPr>
          <a:r>
            <a:rPr lang="en-US" sz="1100" kern="1200" dirty="0"/>
            <a:t>Financial Stability Oversight</a:t>
          </a:r>
        </a:p>
        <a:p>
          <a:pPr lvl="0" algn="l" defTabSz="488950">
            <a:lnSpc>
              <a:spcPct val="90000"/>
            </a:lnSpc>
            <a:spcBef>
              <a:spcPct val="0"/>
            </a:spcBef>
            <a:spcAft>
              <a:spcPct val="35000"/>
            </a:spcAft>
          </a:pPr>
          <a:r>
            <a:rPr lang="en-US" sz="1100" kern="1200" dirty="0"/>
            <a:t>Committee (FSOC)</a:t>
          </a:r>
        </a:p>
        <a:p>
          <a:pPr lvl="0" algn="l" defTabSz="488950">
            <a:lnSpc>
              <a:spcPct val="90000"/>
            </a:lnSpc>
            <a:spcBef>
              <a:spcPct val="0"/>
            </a:spcBef>
            <a:spcAft>
              <a:spcPct val="35000"/>
            </a:spcAft>
          </a:pPr>
          <a:r>
            <a:rPr lang="en-US" sz="1100" kern="1200" dirty="0"/>
            <a:t>Chair Secretary of  Treasury</a:t>
          </a:r>
        </a:p>
        <a:p>
          <a:pPr lvl="0" algn="l" defTabSz="488950">
            <a:lnSpc>
              <a:spcPct val="90000"/>
            </a:lnSpc>
            <a:spcBef>
              <a:spcPct val="0"/>
            </a:spcBef>
            <a:spcAft>
              <a:spcPct val="35000"/>
            </a:spcAft>
          </a:pPr>
          <a:r>
            <a:rPr lang="en-US" sz="1100" kern="1200" dirty="0"/>
            <a:t>(MOF)</a:t>
          </a:r>
        </a:p>
        <a:p>
          <a:pPr lvl="0" algn="l" defTabSz="488950">
            <a:lnSpc>
              <a:spcPct val="90000"/>
            </a:lnSpc>
            <a:spcBef>
              <a:spcPct val="0"/>
            </a:spcBef>
            <a:spcAft>
              <a:spcPct val="35000"/>
            </a:spcAft>
          </a:pPr>
          <a:endParaRPr lang="en-US" sz="1400" kern="1200" dirty="0"/>
        </a:p>
      </dsp:txBody>
      <dsp:txXfrm>
        <a:off x="4991266" y="411499"/>
        <a:ext cx="2189268" cy="1299879"/>
      </dsp:txXfrm>
    </dsp:sp>
    <dsp:sp modelId="{A5D8D293-F198-461A-8319-61CBEC1A50BA}">
      <dsp:nvSpPr>
        <dsp:cNvPr id="0" name=""/>
        <dsp:cNvSpPr/>
      </dsp:nvSpPr>
      <dsp:spPr>
        <a:xfrm>
          <a:off x="2251233" y="2066343"/>
          <a:ext cx="4076576" cy="1138496"/>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C0DA11F4-08C5-40C3-A09A-6FFD79F0BFC3}">
      <dsp:nvSpPr>
        <dsp:cNvPr id="0" name=""/>
        <dsp:cNvSpPr/>
      </dsp:nvSpPr>
      <dsp:spPr>
        <a:xfrm>
          <a:off x="2444543" y="2249987"/>
          <a:ext cx="4076576" cy="1138496"/>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45720" tIns="45720" rIns="45720" bIns="45720" numCol="1" spcCol="1270" anchor="ctr" anchorCtr="0">
          <a:noAutofit/>
        </a:bodyPr>
        <a:lstStyle/>
        <a:p>
          <a:pPr lvl="0" algn="ctr" defTabSz="533400">
            <a:lnSpc>
              <a:spcPct val="90000"/>
            </a:lnSpc>
            <a:spcBef>
              <a:spcPct val="0"/>
            </a:spcBef>
            <a:spcAft>
              <a:spcPct val="35000"/>
            </a:spcAft>
          </a:pPr>
          <a:r>
            <a:rPr lang="en-US" sz="1200" kern="1200" dirty="0"/>
            <a:t>Board of Governors of Federal Reserve  (Central Bank)</a:t>
          </a:r>
        </a:p>
        <a:p>
          <a:pPr lvl="0" algn="l" defTabSz="533400">
            <a:lnSpc>
              <a:spcPct val="90000"/>
            </a:lnSpc>
            <a:spcBef>
              <a:spcPct val="0"/>
            </a:spcBef>
            <a:spcAft>
              <a:spcPct val="35000"/>
            </a:spcAft>
          </a:pPr>
          <a:r>
            <a:rPr lang="en-US" sz="1200" kern="1200" dirty="0"/>
            <a:t>Bank Holding Cos.  monetary policy; emergency liquidity,  margin, treasuries, currency</a:t>
          </a:r>
        </a:p>
        <a:p>
          <a:pPr lvl="0" algn="l" defTabSz="533400">
            <a:lnSpc>
              <a:spcPct val="90000"/>
            </a:lnSpc>
            <a:spcBef>
              <a:spcPct val="0"/>
            </a:spcBef>
            <a:spcAft>
              <a:spcPct val="35000"/>
            </a:spcAft>
          </a:pPr>
          <a:r>
            <a:rPr lang="en-US" sz="1200" kern="1200" dirty="0"/>
            <a:t>      Plus 11 regional Reserve Banks (Reserve System)</a:t>
          </a:r>
        </a:p>
      </dsp:txBody>
      <dsp:txXfrm>
        <a:off x="2477888" y="2283332"/>
        <a:ext cx="4009886" cy="1071806"/>
      </dsp:txXfrm>
    </dsp:sp>
    <dsp:sp modelId="{6CDC8402-88D4-43F5-BF2E-B5476AFF732E}">
      <dsp:nvSpPr>
        <dsp:cNvPr id="0" name=""/>
        <dsp:cNvSpPr/>
      </dsp:nvSpPr>
      <dsp:spPr>
        <a:xfrm>
          <a:off x="1516186" y="3533536"/>
          <a:ext cx="2489016" cy="1578150"/>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B0FA4A4C-3BB3-4E41-BB69-5337CF5CB0B3}">
      <dsp:nvSpPr>
        <dsp:cNvPr id="0" name=""/>
        <dsp:cNvSpPr/>
      </dsp:nvSpPr>
      <dsp:spPr>
        <a:xfrm>
          <a:off x="1709496" y="3717180"/>
          <a:ext cx="2489016" cy="1578150"/>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45720" tIns="45720" rIns="45720" bIns="45720" numCol="1" spcCol="1270" anchor="ctr" anchorCtr="0">
          <a:noAutofit/>
        </a:bodyPr>
        <a:lstStyle/>
        <a:p>
          <a:pPr lvl="0" algn="l" defTabSz="533400">
            <a:lnSpc>
              <a:spcPct val="90000"/>
            </a:lnSpc>
            <a:spcBef>
              <a:spcPct val="0"/>
            </a:spcBef>
            <a:spcAft>
              <a:spcPct val="35000"/>
            </a:spcAft>
          </a:pPr>
          <a:r>
            <a:rPr lang="en-US" sz="1200" kern="1200" dirty="0"/>
            <a:t>Executive</a:t>
          </a:r>
        </a:p>
        <a:p>
          <a:pPr lvl="0" algn="l" defTabSz="533400">
            <a:lnSpc>
              <a:spcPct val="90000"/>
            </a:lnSpc>
            <a:spcBef>
              <a:spcPct val="0"/>
            </a:spcBef>
            <a:spcAft>
              <a:spcPct val="35000"/>
            </a:spcAft>
          </a:pPr>
          <a:r>
            <a:rPr lang="en-US" sz="1200" kern="1200" dirty="0"/>
            <a:t>OCC-national banks, Federal Insurance Office of Department of Treasury (access and international prudential standards), Federal criminal enforcement</a:t>
          </a:r>
        </a:p>
      </dsp:txBody>
      <dsp:txXfrm>
        <a:off x="1755718" y="3763402"/>
        <a:ext cx="2396572" cy="1485706"/>
      </dsp:txXfrm>
    </dsp:sp>
    <dsp:sp modelId="{BD522FA8-AC5E-4214-9296-061CFD451D70}">
      <dsp:nvSpPr>
        <dsp:cNvPr id="0" name=""/>
        <dsp:cNvSpPr/>
      </dsp:nvSpPr>
      <dsp:spPr>
        <a:xfrm>
          <a:off x="4391823" y="3535835"/>
          <a:ext cx="2316428" cy="2153855"/>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4A982E34-1D0F-435D-A2D0-31DC3590F599}">
      <dsp:nvSpPr>
        <dsp:cNvPr id="0" name=""/>
        <dsp:cNvSpPr/>
      </dsp:nvSpPr>
      <dsp:spPr>
        <a:xfrm>
          <a:off x="4585133" y="3719480"/>
          <a:ext cx="2316428" cy="2153855"/>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45720" tIns="45720" rIns="45720" bIns="45720" numCol="1" spcCol="1270" anchor="ctr" anchorCtr="0">
          <a:noAutofit/>
        </a:bodyPr>
        <a:lstStyle/>
        <a:p>
          <a:pPr lvl="0" algn="l" defTabSz="533400">
            <a:lnSpc>
              <a:spcPct val="90000"/>
            </a:lnSpc>
            <a:spcBef>
              <a:spcPct val="0"/>
            </a:spcBef>
            <a:spcAft>
              <a:spcPct val="35000"/>
            </a:spcAft>
          </a:pPr>
          <a:r>
            <a:rPr lang="en-US" sz="1200" kern="1200" dirty="0"/>
            <a:t>Executive</a:t>
          </a:r>
        </a:p>
        <a:p>
          <a:pPr lvl="0" algn="l" defTabSz="533400">
            <a:lnSpc>
              <a:spcPct val="90000"/>
            </a:lnSpc>
            <a:spcBef>
              <a:spcPct val="0"/>
            </a:spcBef>
            <a:spcAft>
              <a:spcPct val="35000"/>
            </a:spcAft>
          </a:pPr>
          <a:r>
            <a:rPr lang="en-US" sz="1200" kern="1200" dirty="0"/>
            <a:t>Dept of Agriculture (crop insurance), FEMA (National Flood Insurance Program) as of 2003 part of Department of</a:t>
          </a:r>
        </a:p>
        <a:p>
          <a:pPr lvl="0" algn="l" defTabSz="533400">
            <a:lnSpc>
              <a:spcPct val="90000"/>
            </a:lnSpc>
            <a:spcBef>
              <a:spcPct val="0"/>
            </a:spcBef>
            <a:spcAft>
              <a:spcPct val="35000"/>
            </a:spcAft>
          </a:pPr>
          <a:r>
            <a:rPr lang="en-US" sz="1200" kern="1200" dirty="0"/>
            <a:t>Homeland Security </a:t>
          </a:r>
        </a:p>
      </dsp:txBody>
      <dsp:txXfrm>
        <a:off x="4648217" y="3782564"/>
        <a:ext cx="2190260" cy="2027687"/>
      </dsp:txXfrm>
    </dsp:sp>
    <dsp:sp modelId="{78F822EC-42C2-4DEA-A7C1-2ED92E0D0D4F}">
      <dsp:nvSpPr>
        <dsp:cNvPr id="0" name=""/>
        <dsp:cNvSpPr/>
      </dsp:nvSpPr>
      <dsp:spPr>
        <a:xfrm>
          <a:off x="7412567" y="1958550"/>
          <a:ext cx="1984093" cy="1240013"/>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BE31D2BB-7A75-45A0-8CD4-C69002FA4B2E}">
      <dsp:nvSpPr>
        <dsp:cNvPr id="0" name=""/>
        <dsp:cNvSpPr/>
      </dsp:nvSpPr>
      <dsp:spPr>
        <a:xfrm>
          <a:off x="7605877" y="2142195"/>
          <a:ext cx="1984093" cy="1240013"/>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45720" tIns="45720" rIns="45720" bIns="45720" numCol="1" spcCol="1270" anchor="ctr" anchorCtr="0">
          <a:noAutofit/>
        </a:bodyPr>
        <a:lstStyle/>
        <a:p>
          <a:pPr lvl="0" algn="l" defTabSz="533400">
            <a:lnSpc>
              <a:spcPct val="90000"/>
            </a:lnSpc>
            <a:spcBef>
              <a:spcPct val="0"/>
            </a:spcBef>
            <a:spcAft>
              <a:spcPct val="35000"/>
            </a:spcAft>
          </a:pPr>
          <a:r>
            <a:rPr lang="en-US" sz="1200" kern="1200"/>
            <a:t>CONGRESS</a:t>
          </a:r>
        </a:p>
        <a:p>
          <a:pPr lvl="0" algn="l" defTabSz="533400">
            <a:lnSpc>
              <a:spcPct val="90000"/>
            </a:lnSpc>
            <a:spcBef>
              <a:spcPct val="0"/>
            </a:spcBef>
            <a:spcAft>
              <a:spcPct val="35000"/>
            </a:spcAft>
          </a:pPr>
          <a:r>
            <a:rPr lang="en-US" sz="1200" kern="1200"/>
            <a:t>(oversight committees)</a:t>
          </a:r>
        </a:p>
      </dsp:txBody>
      <dsp:txXfrm>
        <a:off x="7642196" y="2178514"/>
        <a:ext cx="1911455" cy="1167375"/>
      </dsp:txXfrm>
    </dsp:sp>
    <dsp:sp modelId="{AAA4C26B-0E73-4CE3-9EDC-DF33BB621CC9}">
      <dsp:nvSpPr>
        <dsp:cNvPr id="0" name=""/>
        <dsp:cNvSpPr/>
      </dsp:nvSpPr>
      <dsp:spPr>
        <a:xfrm>
          <a:off x="7094872" y="3635053"/>
          <a:ext cx="2539452" cy="1468910"/>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1D812E3E-2958-4301-9712-921C3E442108}">
      <dsp:nvSpPr>
        <dsp:cNvPr id="0" name=""/>
        <dsp:cNvSpPr/>
      </dsp:nvSpPr>
      <dsp:spPr>
        <a:xfrm>
          <a:off x="7288182" y="3818698"/>
          <a:ext cx="2539452" cy="1468910"/>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45720" tIns="45720" rIns="45720" bIns="45720" numCol="1" spcCol="1270" anchor="ctr" anchorCtr="0">
          <a:noAutofit/>
        </a:bodyPr>
        <a:lstStyle/>
        <a:p>
          <a:pPr lvl="0" algn="l" defTabSz="533400">
            <a:lnSpc>
              <a:spcPct val="90000"/>
            </a:lnSpc>
            <a:spcBef>
              <a:spcPct val="0"/>
            </a:spcBef>
            <a:spcAft>
              <a:spcPct val="35000"/>
            </a:spcAft>
          </a:pPr>
          <a:r>
            <a:rPr lang="en-US" sz="1200" kern="1200" dirty="0"/>
            <a:t>SEC; CFTC (independent regulatory authorities)</a:t>
          </a:r>
        </a:p>
        <a:p>
          <a:pPr lvl="0" algn="l" defTabSz="533400">
            <a:lnSpc>
              <a:spcPct val="90000"/>
            </a:lnSpc>
            <a:spcBef>
              <a:spcPct val="0"/>
            </a:spcBef>
            <a:spcAft>
              <a:spcPct val="35000"/>
            </a:spcAft>
          </a:pPr>
          <a:r>
            <a:rPr lang="en-US" sz="1200" kern="1200" dirty="0"/>
            <a:t>FINRA, NFA, Securities, derivatives, exchanges, clearing, SEFs, funds (including insurance annuities, separate accounts), advice, other</a:t>
          </a:r>
        </a:p>
      </dsp:txBody>
      <dsp:txXfrm>
        <a:off x="7331205" y="3861721"/>
        <a:ext cx="2453406" cy="1382864"/>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E71FAEB-A2A6-4B17-ABCF-D0C17C1FBD4E}">
      <dsp:nvSpPr>
        <dsp:cNvPr id="0" name=""/>
        <dsp:cNvSpPr/>
      </dsp:nvSpPr>
      <dsp:spPr>
        <a:xfrm>
          <a:off x="0" y="0"/>
          <a:ext cx="3469183" cy="3779837"/>
        </a:xfrm>
        <a:prstGeom prst="rect">
          <a:avLst/>
        </a:prstGeom>
        <a:solidFill>
          <a:schemeClr val="accent2">
            <a:tint val="40000"/>
            <a:alpha val="90000"/>
            <a:hueOff val="0"/>
            <a:satOff val="0"/>
            <a:lumOff val="0"/>
            <a:alphaOff val="0"/>
          </a:schemeClr>
        </a:solidFill>
        <a:ln w="12700" cap="flat" cmpd="sng" algn="ctr">
          <a:solidFill>
            <a:schemeClr val="accent2">
              <a:tint val="40000"/>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70471" tIns="330200" rIns="270471" bIns="330200" numCol="1" spcCol="1270" anchor="t" anchorCtr="0">
          <a:noAutofit/>
        </a:bodyPr>
        <a:lstStyle/>
        <a:p>
          <a:pPr lvl="0" algn="l" defTabSz="933450">
            <a:lnSpc>
              <a:spcPct val="90000"/>
            </a:lnSpc>
            <a:spcBef>
              <a:spcPct val="0"/>
            </a:spcBef>
            <a:spcAft>
              <a:spcPct val="35000"/>
            </a:spcAft>
          </a:pPr>
          <a:r>
            <a:rPr lang="en-US" sz="2100" kern="1200" dirty="0"/>
            <a:t>Large institutional investors; hold 1/3 of approximately 5.7 trillion in USD assets</a:t>
          </a:r>
        </a:p>
      </dsp:txBody>
      <dsp:txXfrm>
        <a:off x="0" y="1436338"/>
        <a:ext cx="3469183" cy="2267902"/>
      </dsp:txXfrm>
    </dsp:sp>
    <dsp:sp modelId="{A15FA808-D9EA-4607-80A6-D619115901E5}">
      <dsp:nvSpPr>
        <dsp:cNvPr id="0" name=""/>
        <dsp:cNvSpPr/>
      </dsp:nvSpPr>
      <dsp:spPr>
        <a:xfrm>
          <a:off x="1167616" y="377983"/>
          <a:ext cx="1133951" cy="1133951"/>
        </a:xfrm>
        <a:prstGeom prst="ellipse">
          <a:avLst/>
        </a:prstGeom>
        <a:solidFill>
          <a:schemeClr val="accent2">
            <a:hueOff val="0"/>
            <a:satOff val="0"/>
            <a:lumOff val="0"/>
            <a:alphaOff val="0"/>
          </a:schemeClr>
        </a:solidFill>
        <a:ln w="12700" cap="flat" cmpd="sng" algn="ctr">
          <a:solidFill>
            <a:schemeClr val="accen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8407" tIns="12700" rIns="88407" bIns="12700" numCol="1" spcCol="1270" anchor="ctr" anchorCtr="0">
          <a:noAutofit/>
        </a:bodyPr>
        <a:lstStyle/>
        <a:p>
          <a:pPr lvl="0" algn="ctr" defTabSz="2133600">
            <a:lnSpc>
              <a:spcPct val="90000"/>
            </a:lnSpc>
            <a:spcBef>
              <a:spcPct val="0"/>
            </a:spcBef>
            <a:spcAft>
              <a:spcPct val="35000"/>
            </a:spcAft>
          </a:pPr>
          <a:r>
            <a:rPr lang="en-US" sz="4800" kern="1200"/>
            <a:t>1</a:t>
          </a:r>
        </a:p>
      </dsp:txBody>
      <dsp:txXfrm>
        <a:off x="1333679" y="544046"/>
        <a:ext cx="801825" cy="801825"/>
      </dsp:txXfrm>
    </dsp:sp>
    <dsp:sp modelId="{F08AF0D6-9D90-47D1-8433-4A5C9B89889C}">
      <dsp:nvSpPr>
        <dsp:cNvPr id="0" name=""/>
        <dsp:cNvSpPr/>
      </dsp:nvSpPr>
      <dsp:spPr>
        <a:xfrm>
          <a:off x="0" y="3779765"/>
          <a:ext cx="3469183" cy="72"/>
        </a:xfrm>
        <a:prstGeom prst="rect">
          <a:avLst/>
        </a:prstGeom>
        <a:solidFill>
          <a:schemeClr val="accent2">
            <a:hueOff val="601649"/>
            <a:satOff val="-122"/>
            <a:lumOff val="353"/>
            <a:alphaOff val="0"/>
          </a:schemeClr>
        </a:solidFill>
        <a:ln w="12700" cap="flat" cmpd="sng" algn="ctr">
          <a:solidFill>
            <a:schemeClr val="accent2">
              <a:hueOff val="601649"/>
              <a:satOff val="-122"/>
              <a:lumOff val="353"/>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2E335744-BC8F-42E0-901D-DC45DDF5BD06}">
      <dsp:nvSpPr>
        <dsp:cNvPr id="0" name=""/>
        <dsp:cNvSpPr/>
      </dsp:nvSpPr>
      <dsp:spPr>
        <a:xfrm>
          <a:off x="3816102" y="0"/>
          <a:ext cx="3469183" cy="3779837"/>
        </a:xfrm>
        <a:prstGeom prst="rect">
          <a:avLst/>
        </a:prstGeom>
        <a:solidFill>
          <a:schemeClr val="accent2">
            <a:tint val="40000"/>
            <a:alpha val="90000"/>
            <a:hueOff val="1012202"/>
            <a:satOff val="1705"/>
            <a:lumOff val="209"/>
            <a:alphaOff val="0"/>
          </a:schemeClr>
        </a:solidFill>
        <a:ln w="12700" cap="flat" cmpd="sng" algn="ctr">
          <a:solidFill>
            <a:schemeClr val="accent2">
              <a:tint val="40000"/>
              <a:alpha val="90000"/>
              <a:hueOff val="1012202"/>
              <a:satOff val="1705"/>
              <a:lumOff val="209"/>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70471" tIns="330200" rIns="270471" bIns="330200" numCol="1" spcCol="1270" anchor="t" anchorCtr="0">
          <a:noAutofit/>
        </a:bodyPr>
        <a:lstStyle/>
        <a:p>
          <a:pPr lvl="0" algn="l" defTabSz="933450">
            <a:lnSpc>
              <a:spcPct val="90000"/>
            </a:lnSpc>
            <a:spcBef>
              <a:spcPct val="0"/>
            </a:spcBef>
            <a:spcAft>
              <a:spcPct val="35000"/>
            </a:spcAft>
          </a:pPr>
          <a:r>
            <a:rPr lang="en-US" sz="2100" kern="1200"/>
            <a:t>Invest 50% or more of assets in sub-sovereign and corporate debt, which may be held to maturity</a:t>
          </a:r>
        </a:p>
      </dsp:txBody>
      <dsp:txXfrm>
        <a:off x="3816102" y="1436338"/>
        <a:ext cx="3469183" cy="2267902"/>
      </dsp:txXfrm>
    </dsp:sp>
    <dsp:sp modelId="{47DCC0B5-C8C8-4950-951D-190926E6AE4D}">
      <dsp:nvSpPr>
        <dsp:cNvPr id="0" name=""/>
        <dsp:cNvSpPr/>
      </dsp:nvSpPr>
      <dsp:spPr>
        <a:xfrm>
          <a:off x="4983718" y="377983"/>
          <a:ext cx="1133951" cy="1133951"/>
        </a:xfrm>
        <a:prstGeom prst="ellipse">
          <a:avLst/>
        </a:prstGeom>
        <a:solidFill>
          <a:schemeClr val="accent2">
            <a:hueOff val="1203298"/>
            <a:satOff val="-243"/>
            <a:lumOff val="706"/>
            <a:alphaOff val="0"/>
          </a:schemeClr>
        </a:solidFill>
        <a:ln w="12700" cap="flat" cmpd="sng" algn="ctr">
          <a:solidFill>
            <a:schemeClr val="accent2">
              <a:hueOff val="1203298"/>
              <a:satOff val="-243"/>
              <a:lumOff val="706"/>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8407" tIns="12700" rIns="88407" bIns="12700" numCol="1" spcCol="1270" anchor="ctr" anchorCtr="0">
          <a:noAutofit/>
        </a:bodyPr>
        <a:lstStyle/>
        <a:p>
          <a:pPr lvl="0" algn="ctr" defTabSz="2133600">
            <a:lnSpc>
              <a:spcPct val="90000"/>
            </a:lnSpc>
            <a:spcBef>
              <a:spcPct val="0"/>
            </a:spcBef>
            <a:spcAft>
              <a:spcPct val="35000"/>
            </a:spcAft>
          </a:pPr>
          <a:r>
            <a:rPr lang="en-US" sz="4800" kern="1200"/>
            <a:t>2</a:t>
          </a:r>
        </a:p>
      </dsp:txBody>
      <dsp:txXfrm>
        <a:off x="5149781" y="544046"/>
        <a:ext cx="801825" cy="801825"/>
      </dsp:txXfrm>
    </dsp:sp>
    <dsp:sp modelId="{78278B51-F5AC-4B95-8EC7-9364B4C0A744}">
      <dsp:nvSpPr>
        <dsp:cNvPr id="0" name=""/>
        <dsp:cNvSpPr/>
      </dsp:nvSpPr>
      <dsp:spPr>
        <a:xfrm>
          <a:off x="3816102" y="3779765"/>
          <a:ext cx="3469183" cy="72"/>
        </a:xfrm>
        <a:prstGeom prst="rect">
          <a:avLst/>
        </a:prstGeom>
        <a:solidFill>
          <a:schemeClr val="accent2">
            <a:hueOff val="1804947"/>
            <a:satOff val="-365"/>
            <a:lumOff val="1059"/>
            <a:alphaOff val="0"/>
          </a:schemeClr>
        </a:solidFill>
        <a:ln w="12700" cap="flat" cmpd="sng" algn="ctr">
          <a:solidFill>
            <a:schemeClr val="accent2">
              <a:hueOff val="1804947"/>
              <a:satOff val="-365"/>
              <a:lumOff val="1059"/>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50D4A191-52C8-4EFF-9616-B8987CEEDDB7}">
      <dsp:nvSpPr>
        <dsp:cNvPr id="0" name=""/>
        <dsp:cNvSpPr/>
      </dsp:nvSpPr>
      <dsp:spPr>
        <a:xfrm>
          <a:off x="7632204" y="0"/>
          <a:ext cx="3469183" cy="3779837"/>
        </a:xfrm>
        <a:prstGeom prst="rect">
          <a:avLst/>
        </a:prstGeom>
        <a:solidFill>
          <a:schemeClr val="accent2">
            <a:tint val="40000"/>
            <a:alpha val="90000"/>
            <a:hueOff val="2024404"/>
            <a:satOff val="3411"/>
            <a:lumOff val="418"/>
            <a:alphaOff val="0"/>
          </a:schemeClr>
        </a:solidFill>
        <a:ln w="12700" cap="flat" cmpd="sng" algn="ctr">
          <a:solidFill>
            <a:schemeClr val="accent2">
              <a:tint val="40000"/>
              <a:alpha val="90000"/>
              <a:hueOff val="2024404"/>
              <a:satOff val="3411"/>
              <a:lumOff val="418"/>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70471" tIns="330200" rIns="270471" bIns="330200" numCol="1" spcCol="1270" anchor="t" anchorCtr="0">
          <a:noAutofit/>
        </a:bodyPr>
        <a:lstStyle/>
        <a:p>
          <a:pPr lvl="0" algn="l" defTabSz="933450">
            <a:lnSpc>
              <a:spcPct val="90000"/>
            </a:lnSpc>
            <a:spcBef>
              <a:spcPct val="0"/>
            </a:spcBef>
            <a:spcAft>
              <a:spcPct val="35000"/>
            </a:spcAft>
          </a:pPr>
          <a:r>
            <a:rPr lang="en-US" sz="2100" kern="1200"/>
            <a:t>Have “patient” capital to invest</a:t>
          </a:r>
        </a:p>
      </dsp:txBody>
      <dsp:txXfrm>
        <a:off x="7632204" y="1436338"/>
        <a:ext cx="3469183" cy="2267902"/>
      </dsp:txXfrm>
    </dsp:sp>
    <dsp:sp modelId="{A0F1091E-A51C-48A1-83CF-07B188903F08}">
      <dsp:nvSpPr>
        <dsp:cNvPr id="0" name=""/>
        <dsp:cNvSpPr/>
      </dsp:nvSpPr>
      <dsp:spPr>
        <a:xfrm>
          <a:off x="8799820" y="377983"/>
          <a:ext cx="1133951" cy="1133951"/>
        </a:xfrm>
        <a:prstGeom prst="ellipse">
          <a:avLst/>
        </a:prstGeom>
        <a:solidFill>
          <a:schemeClr val="accent2">
            <a:hueOff val="2406596"/>
            <a:satOff val="-486"/>
            <a:lumOff val="1412"/>
            <a:alphaOff val="0"/>
          </a:schemeClr>
        </a:solidFill>
        <a:ln w="12700" cap="flat" cmpd="sng" algn="ctr">
          <a:solidFill>
            <a:schemeClr val="accent2">
              <a:hueOff val="2406596"/>
              <a:satOff val="-486"/>
              <a:lumOff val="1412"/>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8407" tIns="12700" rIns="88407" bIns="12700" numCol="1" spcCol="1270" anchor="ctr" anchorCtr="0">
          <a:noAutofit/>
        </a:bodyPr>
        <a:lstStyle/>
        <a:p>
          <a:pPr lvl="0" algn="ctr" defTabSz="2133600">
            <a:lnSpc>
              <a:spcPct val="90000"/>
            </a:lnSpc>
            <a:spcBef>
              <a:spcPct val="0"/>
            </a:spcBef>
            <a:spcAft>
              <a:spcPct val="35000"/>
            </a:spcAft>
          </a:pPr>
          <a:r>
            <a:rPr lang="en-US" sz="4800" kern="1200"/>
            <a:t>3</a:t>
          </a:r>
        </a:p>
      </dsp:txBody>
      <dsp:txXfrm>
        <a:off x="8965883" y="544046"/>
        <a:ext cx="801825" cy="801825"/>
      </dsp:txXfrm>
    </dsp:sp>
    <dsp:sp modelId="{F53BFBD3-6CA3-4D54-BA94-23A8CEF005D5}">
      <dsp:nvSpPr>
        <dsp:cNvPr id="0" name=""/>
        <dsp:cNvSpPr/>
      </dsp:nvSpPr>
      <dsp:spPr>
        <a:xfrm>
          <a:off x="7632204" y="3779765"/>
          <a:ext cx="3469183" cy="72"/>
        </a:xfrm>
        <a:prstGeom prst="rect">
          <a:avLst/>
        </a:prstGeom>
        <a:solidFill>
          <a:schemeClr val="accent2">
            <a:hueOff val="3008245"/>
            <a:satOff val="-608"/>
            <a:lumOff val="1765"/>
            <a:alphaOff val="0"/>
          </a:schemeClr>
        </a:solidFill>
        <a:ln w="12700" cap="flat" cmpd="sng" algn="ctr">
          <a:solidFill>
            <a:schemeClr val="accent2">
              <a:hueOff val="3008245"/>
              <a:satOff val="-608"/>
              <a:lumOff val="1765"/>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Tree>
</dsp:drawing>
</file>

<file path=ppt/diagrams/layout1.xml><?xml version="1.0" encoding="utf-8"?>
<dgm:layoutDef xmlns:dgm="http://schemas.openxmlformats.org/drawingml/2006/diagram" xmlns:a="http://schemas.openxmlformats.org/drawingml/2006/main" uniqueId="urn:microsoft.com/office/officeart/2005/8/layout/hierarchy1">
  <dgm:title val=""/>
  <dgm:desc val=""/>
  <dgm:catLst>
    <dgm:cat type="hierarchy" pri="2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hierChild1">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ptType="node" op="equ" val="65"/>
      <dgm:constr type="w" for="des" forName="composite" refType="w"/>
      <dgm:constr type="h" for="des" forName="composite" refType="w" refFor="des" refForName="composite" fact="0.667"/>
      <dgm:constr type="w" for="des" forName="composite2" refType="w" refFor="des" refForName="composite"/>
      <dgm:constr type="h" for="des" forName="composite2" refType="h" refFor="des" refForName="composite"/>
      <dgm:constr type="w" for="des" forName="composite3" refType="w" refFor="des" refForName="composite"/>
      <dgm:constr type="h" for="des" forName="composite3" refType="h" refFor="des" refForName="composite"/>
      <dgm:constr type="w" for="des" forName="composite4" refType="w" refFor="des" refForName="composite"/>
      <dgm:constr type="h" for="des" forName="composite4" refType="h" refFor="des" refForName="composite"/>
      <dgm:constr type="w" for="des" forName="composite5" refType="w" refFor="des" refForName="composite"/>
      <dgm:constr type="h" for="des" forName="composite5" refType="h" refFor="des" refForName="composite"/>
      <dgm:constr type="sibSp" refType="w" refFor="des" refForName="composite" fact="0.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p" for="des" forName="hierRoot1" refType="h" refFor="des" refForName="composite" fact="0.25"/>
      <dgm:constr type="sp" for="des" forName="hierRoot2" refType="sp" refFor="des" refForName="hierRoot1"/>
      <dgm:constr type="sp" for="des" forName="hierRoot3" refType="sp" refFor="des" refForName="hierRoot1"/>
      <dgm:constr type="sp" for="des" forName="hierRoot4" refType="sp" refFor="des" refForName="hierRoot1"/>
      <dgm:constr type="sp" for="des" forName="hierRoot5" refType="sp" refFor="des" refForName="hierRoot1"/>
    </dgm:constrLst>
    <dgm:ruleLst/>
    <dgm:forEach name="Name3" axis="ch">
      <dgm:forEach name="Name4" axis="self" ptType="node">
        <dgm:layoutNode name="hierRoot1">
          <dgm:alg type="hierRoot"/>
          <dgm:shape xmlns:r="http://schemas.openxmlformats.org/officeDocument/2006/relationships" r:blip="">
            <dgm:adjLst/>
          </dgm:shape>
          <dgm:presOf/>
          <dgm:constrLst>
            <dgm:constr type="bendDist" for="des" ptType="parTrans" refType="sp" fact="0.5"/>
          </dgm:constrLst>
          <dgm:ruleLst/>
          <dgm:layoutNode name="composite">
            <dgm:alg type="composite"/>
            <dgm:shape xmlns:r="http://schemas.openxmlformats.org/officeDocument/2006/relationships" r:blip="">
              <dgm:adjLst/>
            </dgm:shape>
            <dgm:presOf/>
            <dgm:constrLst>
              <dgm:constr type="w" for="ch" forName="background" refType="w" fact="0.9"/>
              <dgm:constr type="h" for="ch" forName="background" refType="w" refFor="ch" refForName="background" fact="0.635"/>
              <dgm:constr type="t" for="ch" forName="background"/>
              <dgm:constr type="l" for="ch" forName="background"/>
              <dgm:constr type="w" for="ch" forName="text" refType="w" fact="0.9"/>
              <dgm:constr type="h" for="ch" forName="text" refType="w" refFor="ch" refForName="text" fact="0.635"/>
              <dgm:constr type="t" for="ch" forName="text" refType="w" fact="0.095"/>
              <dgm:constr type="l" for="ch" forName="text" refType="w" fact="0.1"/>
            </dgm:constrLst>
            <dgm:ruleLst/>
            <dgm:layoutNode name="background" styleLbl="node0" moveWith="text">
              <dgm:alg type="sp"/>
              <dgm:shape xmlns:r="http://schemas.openxmlformats.org/officeDocument/2006/relationships" type="roundRect" r:blip="">
                <dgm:adjLst>
                  <dgm:adj idx="1" val="0.1"/>
                </dgm:adjLst>
              </dgm:shape>
              <dgm:presOf/>
              <dgm:constrLst/>
              <dgm:ruleLst/>
            </dgm:layoutNode>
            <dgm:layoutNode name="text" styleLbl="fgAcc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2">
            <dgm:choose name="Name5">
              <dgm:if name="Name6" func="var" arg="dir" op="equ" val="norm">
                <dgm:alg type="hierChild">
                  <dgm:param type="linDir" val="fromL"/>
                </dgm:alg>
              </dgm:if>
              <dgm:else name="Name7">
                <dgm:alg type="hierChild">
                  <dgm:param type="linDir" val="fromR"/>
                </dgm:alg>
              </dgm:else>
            </dgm:choose>
            <dgm:shape xmlns:r="http://schemas.openxmlformats.org/officeDocument/2006/relationships" r:blip="">
              <dgm:adjLst/>
            </dgm:shape>
            <dgm:presOf/>
            <dgm:constrLst/>
            <dgm:ruleLst/>
            <dgm:forEach name="Name8" axis="ch">
              <dgm:forEach name="Name9" axis="self" ptType="parTrans" cnt="1">
                <dgm:layoutNode name="Name10">
                  <dgm:alg type="conn">
                    <dgm:param type="dim" val="1D"/>
                    <dgm:param type="endSty" val="noArr"/>
                    <dgm:param type="connRout" val="bend"/>
                    <dgm:param type="bendPt" val="end"/>
                    <dgm:param type="begPts" val="bCtr"/>
                    <dgm:param type="endPts" val="tCtr"/>
                    <dgm:param type="srcNode" val="background"/>
                    <dgm:param type="dstNode" val="background2"/>
                  </dgm:alg>
                  <dgm:shape xmlns:r="http://schemas.openxmlformats.org/officeDocument/2006/relationships" type="conn" r:blip="" zOrderOff="-999">
                    <dgm:adjLst/>
                  </dgm:shape>
                  <dgm:presOf axis="self"/>
                  <dgm:constrLst>
                    <dgm:constr type="begPad"/>
                    <dgm:constr type="endPad"/>
                  </dgm:constrLst>
                  <dgm:ruleLst/>
                </dgm:layoutNode>
              </dgm:forEach>
              <dgm:forEach name="Name11" axis="self" ptType="node">
                <dgm:layoutNode name="hierRoot2">
                  <dgm:alg type="hierRoot"/>
                  <dgm:shape xmlns:r="http://schemas.openxmlformats.org/officeDocument/2006/relationships" r:blip="">
                    <dgm:adjLst/>
                  </dgm:shape>
                  <dgm:presOf/>
                  <dgm:constrLst>
                    <dgm:constr type="bendDist" for="des" ptType="parTrans" refType="sp" fact="0.5"/>
                  </dgm:constrLst>
                  <dgm:ruleLst/>
                  <dgm:layoutNode name="composite2">
                    <dgm:alg type="composite"/>
                    <dgm:shape xmlns:r="http://schemas.openxmlformats.org/officeDocument/2006/relationships" r:blip="">
                      <dgm:adjLst/>
                    </dgm:shape>
                    <dgm:presOf/>
                    <dgm:constrLst>
                      <dgm:constr type="w" for="ch" forName="background2" refType="w" fact="0.9"/>
                      <dgm:constr type="h" for="ch" forName="background2" refType="w" refFor="ch" refForName="background2" fact="0.635"/>
                      <dgm:constr type="t" for="ch" forName="background2"/>
                      <dgm:constr type="l" for="ch" forName="background2"/>
                      <dgm:constr type="w" for="ch" forName="text2" refType="w" fact="0.9"/>
                      <dgm:constr type="h" for="ch" forName="text2" refType="w" refFor="ch" refForName="text2" fact="0.635"/>
                      <dgm:constr type="t" for="ch" forName="text2" refType="w" fact="0.095"/>
                      <dgm:constr type="l" for="ch" forName="text2" refType="w" fact="0.1"/>
                    </dgm:constrLst>
                    <dgm:ruleLst/>
                    <dgm:layoutNode name="background2" moveWith="text2">
                      <dgm:alg type="sp"/>
                      <dgm:shape xmlns:r="http://schemas.openxmlformats.org/officeDocument/2006/relationships" type="roundRect" r:blip="">
                        <dgm:adjLst>
                          <dgm:adj idx="1" val="0.1"/>
                        </dgm:adjLst>
                      </dgm:shape>
                      <dgm:presOf/>
                      <dgm:constrLst/>
                      <dgm:ruleLst/>
                    </dgm:layoutNode>
                    <dgm:layoutNode name="text2" styleLbl="fgAcc2">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3">
                    <dgm:choose name="Name12">
                      <dgm:if name="Name13" func="var" arg="dir" op="equ" val="norm">
                        <dgm:alg type="hierChild">
                          <dgm:param type="linDir" val="fromL"/>
                        </dgm:alg>
                      </dgm:if>
                      <dgm:else name="Name14">
                        <dgm:alg type="hierChild">
                          <dgm:param type="linDir" val="fromR"/>
                        </dgm:alg>
                      </dgm:else>
                    </dgm:choose>
                    <dgm:shape xmlns:r="http://schemas.openxmlformats.org/officeDocument/2006/relationships" r:blip="">
                      <dgm:adjLst/>
                    </dgm:shape>
                    <dgm:presOf/>
                    <dgm:constrLst/>
                    <dgm:ruleLst/>
                    <dgm:forEach name="Name15" axis="ch">
                      <dgm:forEach name="Name16" axis="self" ptType="parTrans" cnt="1">
                        <dgm:layoutNode name="Name17">
                          <dgm:alg type="conn">
                            <dgm:param type="dim" val="1D"/>
                            <dgm:param type="endSty" val="noArr"/>
                            <dgm:param type="connRout" val="bend"/>
                            <dgm:param type="bendPt" val="end"/>
                            <dgm:param type="begPts" val="bCtr"/>
                            <dgm:param type="endPts" val="tCtr"/>
                            <dgm:param type="srcNode" val="background2"/>
                            <dgm:param type="dstNode" val="background3"/>
                          </dgm:alg>
                          <dgm:shape xmlns:r="http://schemas.openxmlformats.org/officeDocument/2006/relationships" type="conn" r:blip="" zOrderOff="-999">
                            <dgm:adjLst/>
                          </dgm:shape>
                          <dgm:presOf axis="self"/>
                          <dgm:constrLst>
                            <dgm:constr type="begPad"/>
                            <dgm:constr type="endPad"/>
                          </dgm:constrLst>
                          <dgm:ruleLst/>
                        </dgm:layoutNode>
                      </dgm:forEach>
                      <dgm:forEach name="Name18" axis="self" ptType="node">
                        <dgm:layoutNode name="hierRoot3">
                          <dgm:alg type="hierRoot"/>
                          <dgm:shape xmlns:r="http://schemas.openxmlformats.org/officeDocument/2006/relationships" r:blip="">
                            <dgm:adjLst/>
                          </dgm:shape>
                          <dgm:presOf/>
                          <dgm:constrLst>
                            <dgm:constr type="bendDist" for="des" ptType="parTrans" refType="sp" fact="0.5"/>
                          </dgm:constrLst>
                          <dgm:ruleLst/>
                          <dgm:layoutNode name="composite3">
                            <dgm:alg type="composite"/>
                            <dgm:shape xmlns:r="http://schemas.openxmlformats.org/officeDocument/2006/relationships" r:blip="">
                              <dgm:adjLst/>
                            </dgm:shape>
                            <dgm:presOf/>
                            <dgm:constrLst>
                              <dgm:constr type="w" for="ch" forName="background3" refType="w" fact="0.9"/>
                              <dgm:constr type="h" for="ch" forName="background3" refType="w" refFor="ch" refForName="background3" fact="0.635"/>
                              <dgm:constr type="t" for="ch" forName="background3"/>
                              <dgm:constr type="l" for="ch" forName="background3"/>
                              <dgm:constr type="w" for="ch" forName="text3" refType="w" fact="0.9"/>
                              <dgm:constr type="h" for="ch" forName="text3" refType="w" refFor="ch" refForName="text3" fact="0.635"/>
                              <dgm:constr type="t" for="ch" forName="text3" refType="w" fact="0.095"/>
                              <dgm:constr type="l" for="ch" forName="text3" refType="w" fact="0.1"/>
                            </dgm:constrLst>
                            <dgm:ruleLst/>
                            <dgm:layoutNode name="background3" moveWith="text3">
                              <dgm:alg type="sp"/>
                              <dgm:shape xmlns:r="http://schemas.openxmlformats.org/officeDocument/2006/relationships" type="roundRect" r:blip="">
                                <dgm:adjLst>
                                  <dgm:adj idx="1" val="0.1"/>
                                </dgm:adjLst>
                              </dgm:shape>
                              <dgm:presOf/>
                              <dgm:constrLst/>
                              <dgm:ruleLst/>
                            </dgm:layoutNode>
                            <dgm:layoutNode name="text3" styleLbl="fgAcc3">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4">
                            <dgm:choose name="Name19">
                              <dgm:if name="Name20" func="var" arg="dir" op="equ" val="norm">
                                <dgm:alg type="hierChild">
                                  <dgm:param type="linDir" val="fromL"/>
                                </dgm:alg>
                              </dgm:if>
                              <dgm:else name="Name21">
                                <dgm:alg type="hierChild">
                                  <dgm:param type="linDir" val="fromR"/>
                                </dgm:alg>
                              </dgm:else>
                            </dgm:choose>
                            <dgm:shape xmlns:r="http://schemas.openxmlformats.org/officeDocument/2006/relationships" r:blip="">
                              <dgm:adjLst/>
                            </dgm:shape>
                            <dgm:presOf/>
                            <dgm:constrLst/>
                            <dgm:ruleLst/>
                            <dgm:forEach name="repeat" axis="ch">
                              <dgm:forEach name="Name22" axis="self" ptType="parTrans" cnt="1">
                                <dgm:layoutNode name="Name23">
                                  <dgm:choose name="Name24">
                                    <dgm:if name="Name25" axis="self" func="depth" op="lte" val="4">
                                      <dgm:alg type="conn">
                                        <dgm:param type="dim" val="1D"/>
                                        <dgm:param type="endSty" val="noArr"/>
                                        <dgm:param type="connRout" val="bend"/>
                                        <dgm:param type="bendPt" val="end"/>
                                        <dgm:param type="begPts" val="bCtr"/>
                                        <dgm:param type="endPts" val="tCtr"/>
                                        <dgm:param type="srcNode" val="background3"/>
                                        <dgm:param type="dstNode" val="background4"/>
                                      </dgm:alg>
                                    </dgm:if>
                                    <dgm:else name="Name26">
                                      <dgm:alg type="conn">
                                        <dgm:param type="dim" val="1D"/>
                                        <dgm:param type="endSty" val="noArr"/>
                                        <dgm:param type="connRout" val="bend"/>
                                        <dgm:param type="bendPt" val="end"/>
                                        <dgm:param type="begPts" val="bCtr"/>
                                        <dgm:param type="endPts" val="tCtr"/>
                                        <dgm:param type="srcNode" val="background4"/>
                                        <dgm:param type="dstNode" val="background4"/>
                                      </dgm:alg>
                                    </dgm:else>
                                  </dgm:choose>
                                  <dgm:shape xmlns:r="http://schemas.openxmlformats.org/officeDocument/2006/relationships" type="conn" r:blip="" zOrderOff="-999">
                                    <dgm:adjLst/>
                                  </dgm:shape>
                                  <dgm:presOf axis="self"/>
                                  <dgm:constrLst>
                                    <dgm:constr type="begPad"/>
                                    <dgm:constr type="endPad"/>
                                  </dgm:constrLst>
                                  <dgm:ruleLst/>
                                </dgm:layoutNode>
                              </dgm:forEach>
                              <dgm:forEach name="Name27" axis="self" ptType="node">
                                <dgm:layoutNode name="hierRoot4">
                                  <dgm:alg type="hierRoot"/>
                                  <dgm:shape xmlns:r="http://schemas.openxmlformats.org/officeDocument/2006/relationships" r:blip="">
                                    <dgm:adjLst/>
                                  </dgm:shape>
                                  <dgm:presOf/>
                                  <dgm:constrLst>
                                    <dgm:constr type="bendDist" for="des" ptType="parTrans" refType="sp" fact="0.5"/>
                                  </dgm:constrLst>
                                  <dgm:ruleLst/>
                                  <dgm:layoutNode name="composite4">
                                    <dgm:alg type="composite"/>
                                    <dgm:shape xmlns:r="http://schemas.openxmlformats.org/officeDocument/2006/relationships" r:blip="">
                                      <dgm:adjLst/>
                                    </dgm:shape>
                                    <dgm:presOf/>
                                    <dgm:constrLst>
                                      <dgm:constr type="w" for="ch" forName="background4" refType="w" fact="0.9"/>
                                      <dgm:constr type="h" for="ch" forName="background4" refType="w" refFor="ch" refForName="background4" fact="0.635"/>
                                      <dgm:constr type="t" for="ch" forName="background4"/>
                                      <dgm:constr type="l" for="ch" forName="background4"/>
                                      <dgm:constr type="w" for="ch" forName="text4" refType="w" fact="0.9"/>
                                      <dgm:constr type="h" for="ch" forName="text4" refType="w" refFor="ch" refForName="text4" fact="0.635"/>
                                      <dgm:constr type="t" for="ch" forName="text4" refType="w" fact="0.095"/>
                                      <dgm:constr type="l" for="ch" forName="text4" refType="w" fact="0.1"/>
                                    </dgm:constrLst>
                                    <dgm:ruleLst/>
                                    <dgm:layoutNode name="background4" moveWith="text4">
                                      <dgm:alg type="sp"/>
                                      <dgm:shape xmlns:r="http://schemas.openxmlformats.org/officeDocument/2006/relationships" type="roundRect" r:blip="">
                                        <dgm:adjLst>
                                          <dgm:adj idx="1" val="0.1"/>
                                        </dgm:adjLst>
                                      </dgm:shape>
                                      <dgm:presOf/>
                                      <dgm:constrLst/>
                                      <dgm:ruleLst/>
                                    </dgm:layoutNode>
                                    <dgm:layoutNode name="text4" styleLbl="fgAcc4">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5">
                                    <dgm:choose name="Name28">
                                      <dgm:if name="Name29" func="var" arg="dir" op="equ" val="norm">
                                        <dgm:alg type="hierChild">
                                          <dgm:param type="linDir" val="fromL"/>
                                        </dgm:alg>
                                      </dgm:if>
                                      <dgm:else name="Name30">
                                        <dgm:alg type="hierChild">
                                          <dgm:param type="linDir" val="fromR"/>
                                        </dgm:alg>
                                      </dgm:else>
                                    </dgm:choose>
                                    <dgm:shape xmlns:r="http://schemas.openxmlformats.org/officeDocument/2006/relationships" r:blip="">
                                      <dgm:adjLst/>
                                    </dgm:shape>
                                    <dgm:presOf/>
                                    <dgm:constrLst/>
                                    <dgm:ruleLst/>
                                    <dgm:forEach name="Name31" ref="repeat"/>
                                  </dgm:layoutNode>
                                </dgm:layoutNode>
                              </dgm:forEach>
                            </dgm:forEach>
                          </dgm:layoutNode>
                        </dgm:layoutNode>
                      </dgm:forEach>
                    </dgm:forEach>
                  </dgm:layoutNode>
                </dgm:layoutNode>
              </dgm:forEach>
            </dgm:forEach>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16/7/layout/BasicLinearProcessNumbered">
  <dgm:title val="Basic Linear Process Numbered"/>
  <dgm:desc val="Used to show a progression; a timeline; sequential steps in a task, process, or workflow; or to emphasize movement or direction. Automatic numbers have been introduced to show the steps of the process which appears in a circle. Level 1 and Level 2 text appear in a rectangle."/>
  <dgm:catLst>
    <dgm:cat type="process" pri="500"/>
  </dgm:catLst>
  <dgm:sampData>
    <dgm:dataModel>
      <dgm:ptLst>
        <dgm:pt modelId="0" type="doc"/>
        <dgm:pt modelId="1">
          <dgm:prSet phldr="1"/>
        </dgm:pt>
        <dgm:pt modelId="11">
          <dgm:prSet phldr="1"/>
        </dgm:pt>
        <dgm:pt modelId="2">
          <dgm:prSet phldr="1"/>
        </dgm:pt>
        <dgm:pt modelId="21">
          <dgm:prSet phldr="1"/>
        </dgm:pt>
        <dgm:pt modelId="3">
          <dgm:prSet phldr="1"/>
        </dgm:pt>
        <dgm:pt modelId="31">
          <dgm:prSet phldr="1"/>
        </dgm:pt>
        <dgm:pt modelId="101" type="sibTrans" cxnId="4">
          <dgm:prSet phldrT="1"/>
          <dgm:t>
            <a:bodyPr/>
            <a:lstStyle/>
            <a:p>
              <a:r>
                <a:t>1</a:t>
              </a:r>
            </a:p>
          </dgm:t>
        </dgm:pt>
        <dgm:pt modelId="201" type="sibTrans" cxnId="5">
          <dgm:prSet phldrT="2"/>
          <dgm:t>
            <a:bodyPr/>
            <a:lstStyle/>
            <a:p>
              <a:r>
                <a:t>2</a:t>
              </a:r>
            </a:p>
          </dgm:t>
        </dgm:pt>
        <dgm:pt modelId="301" type="sibTrans" cxnId="6">
          <dgm:prSet phldrT="3"/>
          <dgm:t>
            <a:bodyPr/>
            <a:lstStyle/>
            <a:p>
              <a:r>
                <a:t>3</a:t>
              </a:r>
            </a:p>
          </dgm:t>
        </dgm:pt>
      </dgm:ptLst>
      <dgm:cxnLst>
        <dgm:cxn modelId="4" srcId="0" destId="1" srcOrd="0" destOrd="0" sibTransId="101"/>
        <dgm:cxn modelId="5" srcId="0" destId="2" srcOrd="1" destOrd="0" sibTransId="201"/>
        <dgm:cxn modelId="6" srcId="0" destId="3" srcOrd="2" destOrd="0" sibTransId="301"/>
        <dgm:cxn modelId="13" srcId="1" destId="11" srcOrd="0" destOrd="0"/>
        <dgm:cxn modelId="23" srcId="2" destId="21" srcOrd="0" destOrd="0"/>
        <dgm:cxn modelId="33" srcId="3" destId="31" srcOrd="0"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animLvl val="lvl"/>
      <dgm:resizeHandles val="exact"/>
    </dgm:varLst>
    <dgm:alg type="lin">
      <dgm:param type="linDir" val="fromL"/>
      <dgm:param type="nodeVertAlign" val="t"/>
    </dgm:alg>
    <dgm:shape xmlns:r="http://schemas.openxmlformats.org/officeDocument/2006/relationships" r:blip="">
      <dgm:adjLst/>
    </dgm:shape>
    <dgm:presOf/>
    <dgm:constrLst>
      <dgm:constr type="h" for="ch" forName="compositeNode" refType="h"/>
      <dgm:constr type="w" for="ch" forName="compositeNode" refType="w"/>
      <dgm:constr type="w" for="des" forName="simulatedConn" refType="w" refFor="ch" refForName="compositeNode" fact="0.15"/>
      <dgm:constr type="h" for="des" forName="simulatedConn" refType="w" refFor="des" refForName="simulatedConn"/>
      <dgm:constr type="h" for="des" forName="vSp1" refType="w" refFor="ch" refForName="compositeNode" fact="0.8"/>
      <dgm:constr type="h" for="des" forName="vSp2" refType="w" refFor="ch" refForName="compositeNode" fact="0.07"/>
      <dgm:constr type="w" for="ch" forName="vProcSp" refType="w" refFor="des" refForName="simulatedConn" op="equ"/>
      <dgm:constr type="h" for="ch" forName="vProcSp" refType="h" refFor="ch" refForName="compositeNode" op="equ"/>
      <dgm:constr type="w" for="ch" forName="sibTrans" refType="w" refFor="ch" refForName="compositeNode" fact="0.1"/>
      <dgm:constr type="primFontSz" for="des" forName="sibTransNodeCircle" op="equ"/>
      <dgm:constr type="primFontSz" for="des" forName="nodeText" op="equ"/>
      <dgm:constr type="h" for="des" forName="sibTransNodeCircle" op="equ"/>
      <dgm:constr type="w" for="des" forName="sibTransNodeCircle" op="equ"/>
    </dgm:constrLst>
    <dgm:ruleLst>
      <dgm:rule type="h" val="NaN" fact="1.2" max="NaN"/>
    </dgm:ruleLst>
    <dgm:forEach name="Name4" axis="ch" ptType="node">
      <dgm:layoutNode name="compositeNode">
        <dgm:varLst>
          <dgm:bulletEnabled val="1"/>
        </dgm:varLst>
        <dgm:alg type="composite"/>
        <dgm:constrLst>
          <dgm:constr type="h" refType="w" op="lte" fact="1.4"/>
          <dgm:constr type="w" for="ch" forName="bgRect" refType="w"/>
          <dgm:constr type="h" for="ch" forName="bgRect" refType="h"/>
          <dgm:constr type="t" for="ch" forName="bgRect"/>
          <dgm:constr type="l" for="ch" forName="bgRect"/>
          <dgm:constr type="h" for="ch" forName="sibTransNodeCircle" refType="h" refFor="ch" refForName="bgRect" fact="0.3"/>
          <dgm:constr type="w" for="ch" forName="sibTransNodeCircle" refType="h" refFor="ch" refForName="sibTransNodeCircle"/>
          <dgm:constr type="ctrX" for="ch" forName="sibTransNodeCircle" refType="w" fact="0.5"/>
          <dgm:constr type="ctrY" for="ch" forName="sibTransNodeCircle" refType="h" fact="0.25"/>
          <dgm:constr type="r" for="ch" forName="nodeText" refType="r" refFor="ch" refForName="bgRect"/>
          <dgm:constr type="h" for="ch" forName="nodeText" refType="h" refFor="ch" refForName="bgRect" fact="0.6"/>
          <dgm:constr type="t" for="ch" forName="nodeText" refType="h" refFor="ch" refForName="bgRect" fact="0.38"/>
          <dgm:constr type="b" for="ch" forName="bottomLine" refType="b" refFor="ch" refForName="bgRect"/>
          <dgm:constr type="w" for="ch" forName="bottomLine" refType="w" refFor="ch" refForName="bgRect"/>
          <dgm:constr type="h" for="ch" forName="bottomLine" val="0.002"/>
        </dgm:constrLst>
        <dgm:ruleLst/>
        <dgm:layoutNode name="bgRect" styleLbl="bgAccFollowNode1">
          <dgm:alg type="sp"/>
          <dgm:shape xmlns:r="http://schemas.openxmlformats.org/officeDocument/2006/relationships" type="rect" r:blip="">
            <dgm:adjLst/>
          </dgm:shape>
          <dgm:presOf axis="self"/>
          <dgm:constrLst/>
          <dgm:ruleLst/>
        </dgm:layoutNode>
        <dgm:forEach name="Name19" axis="followSib" ptType="sibTrans" hideLastTrans="0" cnt="1">
          <dgm:layoutNode name="sibTransNodeCircle" styleLbl="alignNode1">
            <dgm:varLst>
              <dgm:chMax val="0"/>
              <dgm:bulletEnabled/>
            </dgm:varLst>
            <dgm:presOf axis="self" ptType="sibTrans"/>
            <dgm:alg type="tx">
              <dgm:param type="txAnchorVert" val="mid"/>
              <dgm:param type="txAnchorHorzCh" val="ctr"/>
            </dgm:alg>
            <dgm:shape xmlns:r="http://schemas.openxmlformats.org/officeDocument/2006/relationships" type="ellipse" r:blip="">
              <dgm:adjLst/>
            </dgm:shape>
            <dgm:constrLst>
              <dgm:constr type="w" refType="h" op="lte"/>
              <dgm:constr type="primFontSz" val="48"/>
              <dgm:constr type="tMarg" val="1"/>
              <dgm:constr type="lMarg" refType="w" fact="0.221"/>
              <dgm:constr type="rMarg" refType="w" fact="0.221"/>
              <dgm:constr type="bMarg" val="1"/>
            </dgm:constrLst>
            <dgm:ruleLst>
              <dgm:rule type="primFontSz" val="14" fact="NaN" max="NaN"/>
            </dgm:ruleLst>
          </dgm:layoutNode>
        </dgm:forEach>
        <dgm:layoutNode name="bottomLine" styleLbl="alignNode1">
          <dgm:varLst/>
          <dgm:presOf/>
          <dgm:alg type="sp"/>
          <dgm:shape xmlns:r="http://schemas.openxmlformats.org/officeDocument/2006/relationships" type="rect" r:blip="">
            <dgm:adjLst/>
          </dgm:shape>
          <dgm:constrLst/>
          <dgm:ruleLst/>
        </dgm:layoutNode>
        <dgm:layoutNode name="nodeText" styleLbl="bgAccFollowNode1" moveWith="bgRect">
          <dgm:varLst>
            <dgm:bulletEnabled val="1"/>
          </dgm:varLst>
          <dgm:alg type="tx">
            <dgm:param type="parTxLTRAlign" val="l"/>
            <dgm:param type="parTxRTLAlign" val="r"/>
            <dgm:param type="txAnchorVert" val="t"/>
          </dgm:alg>
          <dgm:shape xmlns:r="http://schemas.openxmlformats.org/officeDocument/2006/relationships" type="rect" r:blip="" zOrderOff="-1" hideGeom="1">
            <dgm:adjLst/>
          </dgm:shape>
          <dgm:presOf axis="desOrSelf" ptType="node"/>
          <dgm:constrLst>
            <dgm:constr type="primFontSz" val="26"/>
            <dgm:constr type="tMarg" val="26"/>
            <dgm:constr type="lMarg" refType="w" fact="0.221"/>
            <dgm:constr type="rMarg" refType="w" fact="0.221"/>
            <dgm:constr type="bMarg" val="26"/>
          </dgm:constrLst>
          <dgm:ruleLst>
            <dgm:rule type="primFontSz" val="11" fact="NaN" max="NaN"/>
          </dgm:ruleLst>
        </dgm:layoutNode>
      </dgm:layoutNode>
      <dgm:forEach name="Name14" axis="followSib" ptType="sibTrans" cnt="1">
        <dgm:layoutNode name="sibTrans">
          <dgm:alg type="sp"/>
          <dgm:shape xmlns:r="http://schemas.openxmlformats.org/officeDocument/2006/relationships" r:blip="">
            <dgm:adjLst/>
          </dgm:shape>
          <dgm:presOf/>
          <dgm:constrLst/>
          <dgm:ruleLst/>
        </dgm:layoutNode>
      </dgm:forEach>
    </dgm:forEach>
  </dgm:layoutNode>
  <dgm:extLst>
    <a:ext uri="{4F341089-5ED1-44EC-B178-C955D00A3D55}">
      <dgm1611:autoBuNodeInfoLst xmlns:dgm1611="http://schemas.microsoft.com/office/drawing/2016/11/diagram" xmlns="">
        <dgm1611:autoBuNodeInfo lvl="1" ptType="sibTrans">
          <dgm1611:buPr prefix="" leadZeros="0">
            <a:buAutoNum type="arabicParenBoth"/>
          </dgm1611:buPr>
        </dgm1611:autoBuNodeInfo>
      </dgm1611:autoBuNodeInfoLst>
    </a:ext>
  </dgm:extLst>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ink/ink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1-06-06T17:38:07.499"/>
    </inkml:context>
    <inkml:brush xml:id="br0">
      <inkml:brushProperty name="width" value="0.05" units="cm"/>
      <inkml:brushProperty name="height" value="0.05" units="cm"/>
      <inkml:brushProperty name="ignorePressure" value="1"/>
    </inkml:brush>
  </inkml:definitions>
  <inkml:trace contextRef="#ctx0" brushRef="#br0">0 0,'0'0</inkml:trace>
</inkml:ink>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grpSp>
        <p:nvGrpSpPr>
          <p:cNvPr id="9" name="Group 8">
            <a:extLst>
              <a:ext uri="{FF2B5EF4-FFF2-40B4-BE49-F238E27FC236}">
                <a16:creationId xmlns:a16="http://schemas.microsoft.com/office/drawing/2014/main" id="{BF4E480B-94D6-46F9-A2B6-B98D311FDC19}"/>
              </a:ext>
            </a:extLst>
          </p:cNvPr>
          <p:cNvGrpSpPr/>
          <p:nvPr/>
        </p:nvGrpSpPr>
        <p:grpSpPr>
          <a:xfrm>
            <a:off x="0" y="0"/>
            <a:ext cx="12191999" cy="6861600"/>
            <a:chOff x="1" y="0"/>
            <a:chExt cx="12191999" cy="6861600"/>
          </a:xfrm>
        </p:grpSpPr>
        <p:sp>
          <p:nvSpPr>
            <p:cNvPr id="10" name="Rectangle 9">
              <a:extLst>
                <a:ext uri="{FF2B5EF4-FFF2-40B4-BE49-F238E27FC236}">
                  <a16:creationId xmlns:a16="http://schemas.microsoft.com/office/drawing/2014/main" id="{07183CDE-91A1-40C3-8E80-66F89E1C2D53}"/>
                </a:ext>
              </a:extLst>
            </p:cNvPr>
            <p:cNvSpPr>
              <a:spLocks noChangeAspect="1"/>
            </p:cNvSpPr>
            <p:nvPr/>
          </p:nvSpPr>
          <p:spPr>
            <a:xfrm rot="16200000">
              <a:off x="1" y="1640114"/>
              <a:ext cx="5217886" cy="5217886"/>
            </a:xfrm>
            <a:prstGeom prst="rect">
              <a:avLst/>
            </a:prstGeom>
            <a:gradFill flip="none" rotWithShape="1">
              <a:gsLst>
                <a:gs pos="0">
                  <a:schemeClr val="accent2">
                    <a:alpha val="60000"/>
                  </a:schemeClr>
                </a:gs>
                <a:gs pos="60000">
                  <a:schemeClr val="accent2">
                    <a:alpha val="0"/>
                  </a:schemeClr>
                </a:gs>
              </a:gsLst>
              <a:path path="circle">
                <a:fillToRect r="100000" b="100000"/>
              </a:path>
              <a:tileRect l="-100000" t="-10000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a:p>
          </p:txBody>
        </p:sp>
        <p:sp>
          <p:nvSpPr>
            <p:cNvPr id="11" name="Oval 10">
              <a:extLst>
                <a:ext uri="{FF2B5EF4-FFF2-40B4-BE49-F238E27FC236}">
                  <a16:creationId xmlns:a16="http://schemas.microsoft.com/office/drawing/2014/main" id="{A6756515-F9AA-46BD-8DD2-AA15BA492AC0}"/>
                </a:ext>
              </a:extLst>
            </p:cNvPr>
            <p:cNvSpPr>
              <a:spLocks noChangeAspect="1"/>
            </p:cNvSpPr>
            <p:nvPr/>
          </p:nvSpPr>
          <p:spPr>
            <a:xfrm>
              <a:off x="6384514" y="0"/>
              <a:ext cx="4320000" cy="4320000"/>
            </a:xfrm>
            <a:prstGeom prst="ellipse">
              <a:avLst/>
            </a:prstGeom>
            <a:solidFill>
              <a:schemeClr val="accent3">
                <a:alpha val="96000"/>
              </a:schemeClr>
            </a:solidFill>
            <a:ln>
              <a:noFill/>
            </a:ln>
            <a:effectLst>
              <a:softEdge rad="1016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a:p>
          </p:txBody>
        </p:sp>
        <p:sp>
          <p:nvSpPr>
            <p:cNvPr id="12" name="Oval 11">
              <a:extLst>
                <a:ext uri="{FF2B5EF4-FFF2-40B4-BE49-F238E27FC236}">
                  <a16:creationId xmlns:a16="http://schemas.microsoft.com/office/drawing/2014/main" id="{ABA365E2-8B71-408B-9092-0104216AC7AC}"/>
                </a:ext>
              </a:extLst>
            </p:cNvPr>
            <p:cNvSpPr>
              <a:spLocks noChangeAspect="1"/>
            </p:cNvSpPr>
            <p:nvPr/>
          </p:nvSpPr>
          <p:spPr>
            <a:xfrm>
              <a:off x="6119057" y="1230054"/>
              <a:ext cx="5506886" cy="5506886"/>
            </a:xfrm>
            <a:prstGeom prst="ellipse">
              <a:avLst/>
            </a:prstGeom>
            <a:solidFill>
              <a:schemeClr val="accent2">
                <a:alpha val="60000"/>
              </a:schemeClr>
            </a:solidFill>
            <a:ln>
              <a:noFill/>
            </a:ln>
            <a:effectLst>
              <a:softEdge rad="1270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dirty="0"/>
            </a:p>
          </p:txBody>
        </p:sp>
        <p:grpSp>
          <p:nvGrpSpPr>
            <p:cNvPr id="13" name="Group 12">
              <a:extLst>
                <a:ext uri="{FF2B5EF4-FFF2-40B4-BE49-F238E27FC236}">
                  <a16:creationId xmlns:a16="http://schemas.microsoft.com/office/drawing/2014/main" id="{BEDB8D7A-1BF6-4CDB-B93A-7736955F5043}"/>
                </a:ext>
              </a:extLst>
            </p:cNvPr>
            <p:cNvGrpSpPr>
              <a:grpSpLocks noChangeAspect="1"/>
            </p:cNvGrpSpPr>
            <p:nvPr/>
          </p:nvGrpSpPr>
          <p:grpSpPr>
            <a:xfrm>
              <a:off x="690092" y="0"/>
              <a:ext cx="10800000" cy="6858000"/>
              <a:chOff x="2328000" y="0"/>
              <a:chExt cx="2880000" cy="1440000"/>
            </a:xfrm>
          </p:grpSpPr>
          <p:sp>
            <p:nvSpPr>
              <p:cNvPr id="18" name="Rectangle 17">
                <a:extLst>
                  <a:ext uri="{FF2B5EF4-FFF2-40B4-BE49-F238E27FC236}">
                    <a16:creationId xmlns:a16="http://schemas.microsoft.com/office/drawing/2014/main" id="{5AACD774-5167-46C7-8A62-6E2FE4BE9469}"/>
                  </a:ext>
                </a:extLst>
              </p:cNvPr>
              <p:cNvSpPr/>
              <p:nvPr/>
            </p:nvSpPr>
            <p:spPr>
              <a:xfrm>
                <a:off x="3768000" y="0"/>
                <a:ext cx="1440000" cy="1440000"/>
              </a:xfrm>
              <a:prstGeom prst="rect">
                <a:avLst/>
              </a:prstGeom>
              <a:gradFill flip="none" rotWithShape="1">
                <a:gsLst>
                  <a:gs pos="0">
                    <a:schemeClr val="accent1"/>
                  </a:gs>
                  <a:gs pos="60000">
                    <a:schemeClr val="accent1">
                      <a:alpha val="0"/>
                    </a:schemeClr>
                  </a:gs>
                </a:gsLst>
                <a:path path="circle">
                  <a:fillToRect r="100000" b="100000"/>
                </a:path>
                <a:tileRect l="-100000" t="-10000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a:p>
            </p:txBody>
          </p:sp>
          <p:sp>
            <p:nvSpPr>
              <p:cNvPr id="19" name="Rectangle 18">
                <a:extLst>
                  <a:ext uri="{FF2B5EF4-FFF2-40B4-BE49-F238E27FC236}">
                    <a16:creationId xmlns:a16="http://schemas.microsoft.com/office/drawing/2014/main" id="{06E0F2D8-452E-48F9-9912-C47EAEAE1802}"/>
                  </a:ext>
                </a:extLst>
              </p:cNvPr>
              <p:cNvSpPr/>
              <p:nvPr/>
            </p:nvSpPr>
            <p:spPr>
              <a:xfrm flipH="1">
                <a:off x="2328000" y="0"/>
                <a:ext cx="1440000" cy="1440000"/>
              </a:xfrm>
              <a:prstGeom prst="rect">
                <a:avLst/>
              </a:prstGeom>
              <a:gradFill flip="none" rotWithShape="1">
                <a:gsLst>
                  <a:gs pos="0">
                    <a:schemeClr val="accent1"/>
                  </a:gs>
                  <a:gs pos="60000">
                    <a:schemeClr val="accent1">
                      <a:alpha val="0"/>
                    </a:schemeClr>
                  </a:gs>
                </a:gsLst>
                <a:path path="circle">
                  <a:fillToRect r="100000" b="100000"/>
                </a:path>
                <a:tileRect l="-100000" t="-10000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a:p>
            </p:txBody>
          </p:sp>
        </p:grpSp>
        <p:grpSp>
          <p:nvGrpSpPr>
            <p:cNvPr id="14" name="Group 13">
              <a:extLst>
                <a:ext uri="{FF2B5EF4-FFF2-40B4-BE49-F238E27FC236}">
                  <a16:creationId xmlns:a16="http://schemas.microsoft.com/office/drawing/2014/main" id="{91FBBF95-430B-427C-A6E8-DB899217FC00}"/>
                </a:ext>
              </a:extLst>
            </p:cNvPr>
            <p:cNvGrpSpPr>
              <a:grpSpLocks noChangeAspect="1"/>
            </p:cNvGrpSpPr>
            <p:nvPr/>
          </p:nvGrpSpPr>
          <p:grpSpPr>
            <a:xfrm rot="5400000">
              <a:off x="7048499" y="1714500"/>
              <a:ext cx="6858000" cy="3429000"/>
              <a:chOff x="0" y="0"/>
              <a:chExt cx="2880000" cy="1440000"/>
            </a:xfrm>
          </p:grpSpPr>
          <p:sp>
            <p:nvSpPr>
              <p:cNvPr id="16" name="Rectangle 15">
                <a:extLst>
                  <a:ext uri="{FF2B5EF4-FFF2-40B4-BE49-F238E27FC236}">
                    <a16:creationId xmlns:a16="http://schemas.microsoft.com/office/drawing/2014/main" id="{BEE64698-3ED2-4395-B7FC-65248E437E0A}"/>
                  </a:ext>
                </a:extLst>
              </p:cNvPr>
              <p:cNvSpPr/>
              <p:nvPr/>
            </p:nvSpPr>
            <p:spPr>
              <a:xfrm>
                <a:off x="1440000" y="0"/>
                <a:ext cx="1440000" cy="1440000"/>
              </a:xfrm>
              <a:prstGeom prst="rect">
                <a:avLst/>
              </a:prstGeom>
              <a:gradFill flip="none" rotWithShape="1">
                <a:gsLst>
                  <a:gs pos="0">
                    <a:schemeClr val="accent2"/>
                  </a:gs>
                  <a:gs pos="60000">
                    <a:schemeClr val="accent2">
                      <a:alpha val="0"/>
                    </a:schemeClr>
                  </a:gs>
                </a:gsLst>
                <a:path path="circle">
                  <a:fillToRect r="100000" b="100000"/>
                </a:path>
                <a:tileRect l="-100000" t="-10000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a:p>
            </p:txBody>
          </p:sp>
          <p:sp>
            <p:nvSpPr>
              <p:cNvPr id="17" name="Rectangle 16">
                <a:extLst>
                  <a:ext uri="{FF2B5EF4-FFF2-40B4-BE49-F238E27FC236}">
                    <a16:creationId xmlns:a16="http://schemas.microsoft.com/office/drawing/2014/main" id="{FE20B1E1-CE09-4C2A-A3FB-DB8026C54E98}"/>
                  </a:ext>
                </a:extLst>
              </p:cNvPr>
              <p:cNvSpPr/>
              <p:nvPr/>
            </p:nvSpPr>
            <p:spPr>
              <a:xfrm flipH="1">
                <a:off x="0" y="0"/>
                <a:ext cx="1440000" cy="1440000"/>
              </a:xfrm>
              <a:prstGeom prst="rect">
                <a:avLst/>
              </a:prstGeom>
              <a:gradFill flip="none" rotWithShape="1">
                <a:gsLst>
                  <a:gs pos="0">
                    <a:schemeClr val="accent2"/>
                  </a:gs>
                  <a:gs pos="60000">
                    <a:schemeClr val="accent2">
                      <a:alpha val="0"/>
                    </a:schemeClr>
                  </a:gs>
                </a:gsLst>
                <a:path path="circle">
                  <a:fillToRect r="100000" b="100000"/>
                </a:path>
                <a:tileRect l="-100000" t="-10000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a:p>
            </p:txBody>
          </p:sp>
        </p:grpSp>
        <p:sp>
          <p:nvSpPr>
            <p:cNvPr id="15" name="Rectangle 14">
              <a:extLst>
                <a:ext uri="{FF2B5EF4-FFF2-40B4-BE49-F238E27FC236}">
                  <a16:creationId xmlns:a16="http://schemas.microsoft.com/office/drawing/2014/main" id="{0CB2405B-A907-48B3-906A-FB3573C0B282}"/>
                </a:ext>
              </a:extLst>
            </p:cNvPr>
            <p:cNvSpPr>
              <a:spLocks noChangeAspect="1"/>
            </p:cNvSpPr>
            <p:nvPr/>
          </p:nvSpPr>
          <p:spPr>
            <a:xfrm rot="10800000">
              <a:off x="5602287" y="271887"/>
              <a:ext cx="6589713" cy="6589713"/>
            </a:xfrm>
            <a:prstGeom prst="rect">
              <a:avLst/>
            </a:prstGeom>
            <a:gradFill flip="none" rotWithShape="1">
              <a:gsLst>
                <a:gs pos="0">
                  <a:schemeClr val="accent3"/>
                </a:gs>
                <a:gs pos="60000">
                  <a:schemeClr val="accent3">
                    <a:alpha val="0"/>
                  </a:schemeClr>
                </a:gs>
              </a:gsLst>
              <a:path path="circle">
                <a:fillToRect r="100000" b="100000"/>
              </a:path>
              <a:tileRect l="-100000" t="-10000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a:p>
          </p:txBody>
        </p:sp>
      </p:grpSp>
      <p:sp>
        <p:nvSpPr>
          <p:cNvPr id="20" name="Rectangle 19">
            <a:extLst>
              <a:ext uri="{FF2B5EF4-FFF2-40B4-BE49-F238E27FC236}">
                <a16:creationId xmlns:a16="http://schemas.microsoft.com/office/drawing/2014/main" id="{6DC8E2D9-6729-4614-8667-C1016D3182E4}"/>
              </a:ext>
            </a:extLst>
          </p:cNvPr>
          <p:cNvSpPr/>
          <p:nvPr/>
        </p:nvSpPr>
        <p:spPr>
          <a:xfrm>
            <a:off x="0" y="0"/>
            <a:ext cx="12192000" cy="6858000"/>
          </a:xfrm>
          <a:prstGeom prst="rect">
            <a:avLst/>
          </a:prstGeom>
          <a:solidFill>
            <a:schemeClr val="bg2">
              <a:alpha val="4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dirty="0"/>
          </a:p>
        </p:txBody>
      </p:sp>
      <p:sp>
        <p:nvSpPr>
          <p:cNvPr id="2" name="Title 1">
            <a:extLst>
              <a:ext uri="{FF2B5EF4-FFF2-40B4-BE49-F238E27FC236}">
                <a16:creationId xmlns:a16="http://schemas.microsoft.com/office/drawing/2014/main" id="{85CEEBB1-1A1F-4A2C-B805-719CF98F68AB}"/>
              </a:ext>
            </a:extLst>
          </p:cNvPr>
          <p:cNvSpPr>
            <a:spLocks noGrp="1"/>
          </p:cNvSpPr>
          <p:nvPr>
            <p:ph type="ctrTitle"/>
          </p:nvPr>
        </p:nvSpPr>
        <p:spPr>
          <a:xfrm>
            <a:off x="540000" y="540000"/>
            <a:ext cx="11090273" cy="3798000"/>
          </a:xfrm>
        </p:spPr>
        <p:txBody>
          <a:bodyPr anchor="b"/>
          <a:lstStyle>
            <a:lvl1pPr algn="l">
              <a:defRPr sz="8800"/>
            </a:lvl1pPr>
          </a:lstStyle>
          <a:p>
            <a:r>
              <a:rPr lang="en-US"/>
              <a:t>Click to edit Master title style</a:t>
            </a:r>
            <a:endParaRPr lang="en-US" dirty="0"/>
          </a:p>
        </p:txBody>
      </p:sp>
      <p:sp>
        <p:nvSpPr>
          <p:cNvPr id="3" name="Subtitle 2">
            <a:extLst>
              <a:ext uri="{FF2B5EF4-FFF2-40B4-BE49-F238E27FC236}">
                <a16:creationId xmlns:a16="http://schemas.microsoft.com/office/drawing/2014/main" id="{3D6CC87B-ED2D-4303-BD40-E7AF14C03EF1}"/>
              </a:ext>
            </a:extLst>
          </p:cNvPr>
          <p:cNvSpPr>
            <a:spLocks noGrp="1"/>
          </p:cNvSpPr>
          <p:nvPr>
            <p:ph type="subTitle" idx="1"/>
          </p:nvPr>
        </p:nvSpPr>
        <p:spPr>
          <a:xfrm>
            <a:off x="540000" y="4508500"/>
            <a:ext cx="7345362" cy="1800224"/>
          </a:xfrm>
        </p:spPr>
        <p:txBody>
          <a:bodyPr/>
          <a:lstStyle>
            <a:lvl1pPr marL="0" indent="0" algn="l">
              <a:buNone/>
              <a:defRPr sz="1600" cap="all" spc="300" baseline="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a:extLst>
              <a:ext uri="{FF2B5EF4-FFF2-40B4-BE49-F238E27FC236}">
                <a16:creationId xmlns:a16="http://schemas.microsoft.com/office/drawing/2014/main" id="{D5D880B4-5679-491C-963F-EC47B048C559}"/>
              </a:ext>
            </a:extLst>
          </p:cNvPr>
          <p:cNvSpPr>
            <a:spLocks noGrp="1"/>
          </p:cNvSpPr>
          <p:nvPr>
            <p:ph type="dt" sz="half" idx="10"/>
          </p:nvPr>
        </p:nvSpPr>
        <p:spPr/>
        <p:txBody>
          <a:bodyPr/>
          <a:lstStyle/>
          <a:p>
            <a:fld id="{7CF0BCE0-945C-4FDF-95A1-2149B1FF5B83}" type="datetimeFigureOut">
              <a:rPr lang="en-US" smtClean="0"/>
              <a:t>6/7/2021</a:t>
            </a:fld>
            <a:endParaRPr lang="en-US"/>
          </a:p>
        </p:txBody>
      </p:sp>
      <p:sp>
        <p:nvSpPr>
          <p:cNvPr id="5" name="Footer Placeholder 4">
            <a:extLst>
              <a:ext uri="{FF2B5EF4-FFF2-40B4-BE49-F238E27FC236}">
                <a16:creationId xmlns:a16="http://schemas.microsoft.com/office/drawing/2014/main" id="{01865D6D-3F98-4BE8-A069-B9640990280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A0CD51D-8E06-4959-88C9-647415079FC1}"/>
              </a:ext>
            </a:extLst>
          </p:cNvPr>
          <p:cNvSpPr>
            <a:spLocks noGrp="1"/>
          </p:cNvSpPr>
          <p:nvPr>
            <p:ph type="sldNum" sz="quarter" idx="12"/>
          </p:nvPr>
        </p:nvSpPr>
        <p:spPr/>
        <p:txBody>
          <a:bodyPr/>
          <a:lstStyle/>
          <a:p>
            <a:fld id="{4CD77608-3819-479B-BB98-C216BA724EFE}" type="slidenum">
              <a:rPr lang="en-US" smtClean="0"/>
              <a:t>‹#›</a:t>
            </a:fld>
            <a:endParaRPr lang="en-US"/>
          </a:p>
        </p:txBody>
      </p:sp>
    </p:spTree>
    <p:extLst>
      <p:ext uri="{BB962C8B-B14F-4D97-AF65-F5344CB8AC3E}">
        <p14:creationId xmlns:p14="http://schemas.microsoft.com/office/powerpoint/2010/main" val="329522434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7C461672-F18A-4768-9850-0531FD3720BA}"/>
              </a:ext>
            </a:extLst>
          </p:cNvPr>
          <p:cNvGrpSpPr/>
          <p:nvPr/>
        </p:nvGrpSpPr>
        <p:grpSpPr>
          <a:xfrm rot="10800000">
            <a:off x="5921828" y="2876440"/>
            <a:ext cx="6270171" cy="3981559"/>
            <a:chOff x="0" y="0"/>
            <a:chExt cx="10800000" cy="6858000"/>
          </a:xfrm>
        </p:grpSpPr>
        <p:sp>
          <p:nvSpPr>
            <p:cNvPr id="8" name="Rectangle 7">
              <a:extLst>
                <a:ext uri="{FF2B5EF4-FFF2-40B4-BE49-F238E27FC236}">
                  <a16:creationId xmlns:a16="http://schemas.microsoft.com/office/drawing/2014/main" id="{9FA73898-D78C-45F9-AFC1-2AB16F6725C2}"/>
                </a:ext>
              </a:extLst>
            </p:cNvPr>
            <p:cNvSpPr/>
            <p:nvPr/>
          </p:nvSpPr>
          <p:spPr>
            <a:xfrm>
              <a:off x="5400000" y="0"/>
              <a:ext cx="5400000" cy="6858000"/>
            </a:xfrm>
            <a:prstGeom prst="rect">
              <a:avLst/>
            </a:prstGeom>
            <a:gradFill flip="none" rotWithShape="1">
              <a:gsLst>
                <a:gs pos="0">
                  <a:schemeClr val="accent2"/>
                </a:gs>
                <a:gs pos="60000">
                  <a:schemeClr val="accent2">
                    <a:alpha val="0"/>
                  </a:schemeClr>
                </a:gs>
              </a:gsLst>
              <a:path path="circle">
                <a:fillToRect r="100000" b="100000"/>
              </a:path>
              <a:tileRect l="-100000" t="-10000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a:p>
          </p:txBody>
        </p:sp>
        <p:sp>
          <p:nvSpPr>
            <p:cNvPr id="9" name="Rectangle 8">
              <a:extLst>
                <a:ext uri="{FF2B5EF4-FFF2-40B4-BE49-F238E27FC236}">
                  <a16:creationId xmlns:a16="http://schemas.microsoft.com/office/drawing/2014/main" id="{4FC423E3-700B-43D6-A2CB-F3C871632C20}"/>
                </a:ext>
              </a:extLst>
            </p:cNvPr>
            <p:cNvSpPr/>
            <p:nvPr/>
          </p:nvSpPr>
          <p:spPr>
            <a:xfrm flipH="1">
              <a:off x="0" y="0"/>
              <a:ext cx="5400000" cy="6858000"/>
            </a:xfrm>
            <a:prstGeom prst="rect">
              <a:avLst/>
            </a:prstGeom>
            <a:gradFill flip="none" rotWithShape="1">
              <a:gsLst>
                <a:gs pos="0">
                  <a:schemeClr val="accent2"/>
                </a:gs>
                <a:gs pos="60000">
                  <a:schemeClr val="accent2">
                    <a:alpha val="0"/>
                  </a:schemeClr>
                </a:gs>
              </a:gsLst>
              <a:path path="circle">
                <a:fillToRect r="100000" b="100000"/>
              </a:path>
              <a:tileRect l="-100000" t="-10000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a:p>
          </p:txBody>
        </p:sp>
      </p:grpSp>
      <p:grpSp>
        <p:nvGrpSpPr>
          <p:cNvPr id="10" name="Group 9">
            <a:extLst>
              <a:ext uri="{FF2B5EF4-FFF2-40B4-BE49-F238E27FC236}">
                <a16:creationId xmlns:a16="http://schemas.microsoft.com/office/drawing/2014/main" id="{82F05B2A-1EC7-4131-B899-C7ECB9A502EB}"/>
              </a:ext>
            </a:extLst>
          </p:cNvPr>
          <p:cNvGrpSpPr>
            <a:grpSpLocks noChangeAspect="1"/>
          </p:cNvGrpSpPr>
          <p:nvPr/>
        </p:nvGrpSpPr>
        <p:grpSpPr>
          <a:xfrm flipH="1">
            <a:off x="0" y="-1"/>
            <a:ext cx="9361714" cy="4680857"/>
            <a:chOff x="0" y="0"/>
            <a:chExt cx="2880000" cy="1440000"/>
          </a:xfrm>
        </p:grpSpPr>
        <p:sp>
          <p:nvSpPr>
            <p:cNvPr id="11" name="Rectangle 10">
              <a:extLst>
                <a:ext uri="{FF2B5EF4-FFF2-40B4-BE49-F238E27FC236}">
                  <a16:creationId xmlns:a16="http://schemas.microsoft.com/office/drawing/2014/main" id="{97711D4C-4FFE-4151-B53D-60890F0F5827}"/>
                </a:ext>
              </a:extLst>
            </p:cNvPr>
            <p:cNvSpPr/>
            <p:nvPr/>
          </p:nvSpPr>
          <p:spPr>
            <a:xfrm>
              <a:off x="1440000" y="0"/>
              <a:ext cx="1440000" cy="1440000"/>
            </a:xfrm>
            <a:prstGeom prst="rect">
              <a:avLst/>
            </a:prstGeom>
            <a:gradFill flip="none" rotWithShape="1">
              <a:gsLst>
                <a:gs pos="0">
                  <a:schemeClr val="accent2"/>
                </a:gs>
                <a:gs pos="60000">
                  <a:schemeClr val="accent2">
                    <a:alpha val="0"/>
                  </a:schemeClr>
                </a:gs>
              </a:gsLst>
              <a:path path="circle">
                <a:fillToRect r="100000" b="100000"/>
              </a:path>
              <a:tileRect l="-100000" t="-10000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a:p>
          </p:txBody>
        </p:sp>
        <p:sp>
          <p:nvSpPr>
            <p:cNvPr id="12" name="Rectangle 11">
              <a:extLst>
                <a:ext uri="{FF2B5EF4-FFF2-40B4-BE49-F238E27FC236}">
                  <a16:creationId xmlns:a16="http://schemas.microsoft.com/office/drawing/2014/main" id="{F69D6393-413D-4151-BC2C-43161BE4A799}"/>
                </a:ext>
              </a:extLst>
            </p:cNvPr>
            <p:cNvSpPr/>
            <p:nvPr/>
          </p:nvSpPr>
          <p:spPr>
            <a:xfrm flipH="1">
              <a:off x="0" y="0"/>
              <a:ext cx="1440000" cy="1440000"/>
            </a:xfrm>
            <a:prstGeom prst="rect">
              <a:avLst/>
            </a:prstGeom>
            <a:gradFill flip="none" rotWithShape="1">
              <a:gsLst>
                <a:gs pos="0">
                  <a:schemeClr val="accent2"/>
                </a:gs>
                <a:gs pos="60000">
                  <a:schemeClr val="accent2">
                    <a:alpha val="0"/>
                  </a:schemeClr>
                </a:gs>
              </a:gsLst>
              <a:path path="circle">
                <a:fillToRect r="100000" b="100000"/>
              </a:path>
              <a:tileRect l="-100000" t="-10000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a:p>
          </p:txBody>
        </p:sp>
      </p:grpSp>
      <p:sp>
        <p:nvSpPr>
          <p:cNvPr id="13" name="Rectangle 12">
            <a:extLst>
              <a:ext uri="{FF2B5EF4-FFF2-40B4-BE49-F238E27FC236}">
                <a16:creationId xmlns:a16="http://schemas.microsoft.com/office/drawing/2014/main" id="{A96370B9-6459-4B05-9A8B-A9E7FA8966CD}"/>
              </a:ext>
            </a:extLst>
          </p:cNvPr>
          <p:cNvSpPr>
            <a:spLocks noChangeAspect="1"/>
          </p:cNvSpPr>
          <p:nvPr/>
        </p:nvSpPr>
        <p:spPr>
          <a:xfrm rot="10800000">
            <a:off x="8430794" y="3096793"/>
            <a:ext cx="3761205" cy="3761205"/>
          </a:xfrm>
          <a:prstGeom prst="rect">
            <a:avLst/>
          </a:prstGeom>
          <a:gradFill flip="none" rotWithShape="1">
            <a:gsLst>
              <a:gs pos="0">
                <a:schemeClr val="accent1">
                  <a:alpha val="40000"/>
                </a:schemeClr>
              </a:gs>
              <a:gs pos="60000">
                <a:schemeClr val="accent1">
                  <a:alpha val="0"/>
                </a:schemeClr>
              </a:gs>
            </a:gsLst>
            <a:path path="circle">
              <a:fillToRect r="100000" b="100000"/>
            </a:path>
            <a:tileRect l="-100000" t="-10000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a:p>
        </p:txBody>
      </p:sp>
      <p:sp>
        <p:nvSpPr>
          <p:cNvPr id="14" name="Rectangle 13">
            <a:extLst>
              <a:ext uri="{FF2B5EF4-FFF2-40B4-BE49-F238E27FC236}">
                <a16:creationId xmlns:a16="http://schemas.microsoft.com/office/drawing/2014/main" id="{DA3AC0C6-74C3-4E55-AA42-A9F1A4B1B210}"/>
              </a:ext>
            </a:extLst>
          </p:cNvPr>
          <p:cNvSpPr>
            <a:spLocks noChangeAspect="1"/>
          </p:cNvSpPr>
          <p:nvPr/>
        </p:nvSpPr>
        <p:spPr>
          <a:xfrm>
            <a:off x="0" y="0"/>
            <a:ext cx="6589713" cy="6589713"/>
          </a:xfrm>
          <a:prstGeom prst="rect">
            <a:avLst/>
          </a:prstGeom>
          <a:gradFill flip="none" rotWithShape="1">
            <a:gsLst>
              <a:gs pos="0">
                <a:schemeClr val="accent1">
                  <a:alpha val="60000"/>
                </a:schemeClr>
              </a:gs>
              <a:gs pos="60000">
                <a:schemeClr val="accent1">
                  <a:alpha val="0"/>
                </a:schemeClr>
              </a:gs>
            </a:gsLst>
            <a:path path="circle">
              <a:fillToRect r="100000" b="100000"/>
            </a:path>
            <a:tileRect l="-100000" t="-10000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a:p>
        </p:txBody>
      </p:sp>
      <p:sp>
        <p:nvSpPr>
          <p:cNvPr id="15" name="Rectangle 14">
            <a:extLst>
              <a:ext uri="{FF2B5EF4-FFF2-40B4-BE49-F238E27FC236}">
                <a16:creationId xmlns:a16="http://schemas.microsoft.com/office/drawing/2014/main" id="{132C27A4-86D3-4C83-8022-E37A8672A993}"/>
              </a:ext>
            </a:extLst>
          </p:cNvPr>
          <p:cNvSpPr/>
          <p:nvPr/>
        </p:nvSpPr>
        <p:spPr>
          <a:xfrm>
            <a:off x="0" y="0"/>
            <a:ext cx="12192000" cy="6858000"/>
          </a:xfrm>
          <a:prstGeom prst="rect">
            <a:avLst/>
          </a:prstGeom>
          <a:solidFill>
            <a:schemeClr val="bg2">
              <a:alpha val="4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dirty="0"/>
          </a:p>
        </p:txBody>
      </p:sp>
      <p:sp>
        <p:nvSpPr>
          <p:cNvPr id="2" name="Title 1">
            <a:extLst>
              <a:ext uri="{FF2B5EF4-FFF2-40B4-BE49-F238E27FC236}">
                <a16:creationId xmlns:a16="http://schemas.microsoft.com/office/drawing/2014/main" id="{88F1FF59-E1BE-4475-953B-5BF6FBC10C57}"/>
              </a:ext>
            </a:extLst>
          </p:cNvPr>
          <p:cNvSpPr>
            <a:spLocks noGrp="1"/>
          </p:cNvSpPr>
          <p:nvPr>
            <p:ph type="title"/>
          </p:nvPr>
        </p:nvSpPr>
        <p:spPr>
          <a:xfrm>
            <a:off x="540000" y="540000"/>
            <a:ext cx="11090273" cy="1800224"/>
          </a:xfrm>
        </p:spPr>
        <p:txBody>
          <a:bodyPr/>
          <a:lstStyle/>
          <a:p>
            <a:r>
              <a:rPr lang="en-US"/>
              <a:t>Click to edit Master title style</a:t>
            </a:r>
            <a:endParaRPr lang="en-US" dirty="0"/>
          </a:p>
        </p:txBody>
      </p:sp>
      <p:sp>
        <p:nvSpPr>
          <p:cNvPr id="3" name="Vertical Text Placeholder 2">
            <a:extLst>
              <a:ext uri="{FF2B5EF4-FFF2-40B4-BE49-F238E27FC236}">
                <a16:creationId xmlns:a16="http://schemas.microsoft.com/office/drawing/2014/main" id="{F8F1F045-44C5-4165-A640-4E4D33A59580}"/>
              </a:ext>
            </a:extLst>
          </p:cNvPr>
          <p:cNvSpPr>
            <a:spLocks noGrp="1"/>
          </p:cNvSpPr>
          <p:nvPr>
            <p:ph type="body" orient="vert" idx="1"/>
          </p:nvPr>
        </p:nvSpPr>
        <p:spPr>
          <a:xfrm>
            <a:off x="540000" y="2528887"/>
            <a:ext cx="11090276" cy="377983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A517047A-D05B-44E9-A240-BDB881C4296A}"/>
              </a:ext>
            </a:extLst>
          </p:cNvPr>
          <p:cNvSpPr>
            <a:spLocks noGrp="1"/>
          </p:cNvSpPr>
          <p:nvPr>
            <p:ph type="dt" sz="half" idx="10"/>
          </p:nvPr>
        </p:nvSpPr>
        <p:spPr/>
        <p:txBody>
          <a:bodyPr/>
          <a:lstStyle/>
          <a:p>
            <a:fld id="{7CF0BCE0-945C-4FDF-95A1-2149B1FF5B83}" type="datetimeFigureOut">
              <a:rPr lang="en-US" smtClean="0"/>
              <a:t>6/7/2021</a:t>
            </a:fld>
            <a:endParaRPr lang="en-US"/>
          </a:p>
        </p:txBody>
      </p:sp>
      <p:sp>
        <p:nvSpPr>
          <p:cNvPr id="5" name="Footer Placeholder 4">
            <a:extLst>
              <a:ext uri="{FF2B5EF4-FFF2-40B4-BE49-F238E27FC236}">
                <a16:creationId xmlns:a16="http://schemas.microsoft.com/office/drawing/2014/main" id="{7FDCB2E8-A68D-478D-A728-C9612848C84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F7E4F1D-3280-4DB5-B2E0-DA7F10717EB4}"/>
              </a:ext>
            </a:extLst>
          </p:cNvPr>
          <p:cNvSpPr>
            <a:spLocks noGrp="1"/>
          </p:cNvSpPr>
          <p:nvPr>
            <p:ph type="sldNum" sz="quarter" idx="12"/>
          </p:nvPr>
        </p:nvSpPr>
        <p:spPr/>
        <p:txBody>
          <a:bodyPr/>
          <a:lstStyle/>
          <a:p>
            <a:fld id="{4CD77608-3819-479B-BB98-C216BA724EFE}" type="slidenum">
              <a:rPr lang="en-US" smtClean="0"/>
              <a:t>‹#›</a:t>
            </a:fld>
            <a:endParaRPr lang="en-US"/>
          </a:p>
        </p:txBody>
      </p:sp>
    </p:spTree>
    <p:extLst>
      <p:ext uri="{BB962C8B-B14F-4D97-AF65-F5344CB8AC3E}">
        <p14:creationId xmlns:p14="http://schemas.microsoft.com/office/powerpoint/2010/main" val="307968880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3C627D45-FE54-49FF-A37F-6206993AEFD8}"/>
              </a:ext>
            </a:extLst>
          </p:cNvPr>
          <p:cNvGrpSpPr/>
          <p:nvPr/>
        </p:nvGrpSpPr>
        <p:grpSpPr>
          <a:xfrm>
            <a:off x="0" y="-3"/>
            <a:ext cx="12192000" cy="6858003"/>
            <a:chOff x="0" y="-3"/>
            <a:chExt cx="12192000" cy="6858003"/>
          </a:xfrm>
        </p:grpSpPr>
        <p:sp useBgFill="1">
          <p:nvSpPr>
            <p:cNvPr id="8" name="Rectangle 7">
              <a:extLst>
                <a:ext uri="{FF2B5EF4-FFF2-40B4-BE49-F238E27FC236}">
                  <a16:creationId xmlns:a16="http://schemas.microsoft.com/office/drawing/2014/main" id="{879CEFA6-CCA5-4FEF-B53D-E74B1E67E9C7}"/>
                </a:ext>
              </a:extLst>
            </p:cNvPr>
            <p:cNvSpPr/>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9" name="Group 8">
              <a:extLst>
                <a:ext uri="{FF2B5EF4-FFF2-40B4-BE49-F238E27FC236}">
                  <a16:creationId xmlns:a16="http://schemas.microsoft.com/office/drawing/2014/main" id="{ACFCD768-2100-4B20-87EF-9F92EFBD8FA8}"/>
                </a:ext>
              </a:extLst>
            </p:cNvPr>
            <p:cNvGrpSpPr>
              <a:grpSpLocks noChangeAspect="1"/>
            </p:cNvGrpSpPr>
            <p:nvPr/>
          </p:nvGrpSpPr>
          <p:grpSpPr>
            <a:xfrm>
              <a:off x="672000" y="-3"/>
              <a:ext cx="11520000" cy="5760000"/>
              <a:chOff x="5981700" y="-1"/>
              <a:chExt cx="6042660" cy="3021330"/>
            </a:xfrm>
          </p:grpSpPr>
          <p:sp>
            <p:nvSpPr>
              <p:cNvPr id="16" name="Rectangle 15">
                <a:extLst>
                  <a:ext uri="{FF2B5EF4-FFF2-40B4-BE49-F238E27FC236}">
                    <a16:creationId xmlns:a16="http://schemas.microsoft.com/office/drawing/2014/main" id="{E0D1B599-DFF1-4E00-9EAE-EE32BD7B4860}"/>
                  </a:ext>
                </a:extLst>
              </p:cNvPr>
              <p:cNvSpPr/>
              <p:nvPr/>
            </p:nvSpPr>
            <p:spPr>
              <a:xfrm>
                <a:off x="9003030" y="-1"/>
                <a:ext cx="3021330" cy="3021330"/>
              </a:xfrm>
              <a:prstGeom prst="rect">
                <a:avLst/>
              </a:prstGeom>
              <a:gradFill flip="none" rotWithShape="1">
                <a:gsLst>
                  <a:gs pos="0">
                    <a:schemeClr val="accent1">
                      <a:alpha val="60000"/>
                    </a:schemeClr>
                  </a:gs>
                  <a:gs pos="60000">
                    <a:schemeClr val="accent1">
                      <a:alpha val="0"/>
                    </a:schemeClr>
                  </a:gs>
                </a:gsLst>
                <a:path path="circle">
                  <a:fillToRect r="100000" b="100000"/>
                </a:path>
                <a:tileRect l="-100000" t="-10000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A0FCF7F6-290B-4DE7-BA60-863CBF95C2AF}"/>
                  </a:ext>
                </a:extLst>
              </p:cNvPr>
              <p:cNvSpPr/>
              <p:nvPr/>
            </p:nvSpPr>
            <p:spPr>
              <a:xfrm flipH="1">
                <a:off x="5981700" y="-1"/>
                <a:ext cx="3021330" cy="3021330"/>
              </a:xfrm>
              <a:prstGeom prst="rect">
                <a:avLst/>
              </a:prstGeom>
              <a:gradFill flip="none" rotWithShape="1">
                <a:gsLst>
                  <a:gs pos="0">
                    <a:schemeClr val="accent1">
                      <a:alpha val="60000"/>
                    </a:schemeClr>
                  </a:gs>
                  <a:gs pos="60000">
                    <a:schemeClr val="accent1">
                      <a:alpha val="0"/>
                    </a:schemeClr>
                  </a:gs>
                </a:gsLst>
                <a:path path="circle">
                  <a:fillToRect r="100000" b="100000"/>
                </a:path>
                <a:tileRect l="-100000" t="-10000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0" name="Rectangle 9">
              <a:extLst>
                <a:ext uri="{FF2B5EF4-FFF2-40B4-BE49-F238E27FC236}">
                  <a16:creationId xmlns:a16="http://schemas.microsoft.com/office/drawing/2014/main" id="{F59358AB-E1C9-402B-9F3F-28B4F50DAC6F}"/>
                </a:ext>
              </a:extLst>
            </p:cNvPr>
            <p:cNvSpPr>
              <a:spLocks noChangeAspect="1"/>
            </p:cNvSpPr>
            <p:nvPr/>
          </p:nvSpPr>
          <p:spPr>
            <a:xfrm rot="5400000">
              <a:off x="5334000" y="0"/>
              <a:ext cx="6858000" cy="6858000"/>
            </a:xfrm>
            <a:prstGeom prst="rect">
              <a:avLst/>
            </a:prstGeom>
            <a:gradFill flip="none" rotWithShape="1">
              <a:gsLst>
                <a:gs pos="0">
                  <a:schemeClr val="accent3">
                    <a:alpha val="60000"/>
                  </a:schemeClr>
                </a:gs>
                <a:gs pos="60000">
                  <a:schemeClr val="accent3">
                    <a:alpha val="0"/>
                  </a:schemeClr>
                </a:gs>
              </a:gsLst>
              <a:path path="circle">
                <a:fillToRect r="100000" b="100000"/>
              </a:path>
              <a:tileRect l="-100000" t="-10000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Oval 10">
              <a:extLst>
                <a:ext uri="{FF2B5EF4-FFF2-40B4-BE49-F238E27FC236}">
                  <a16:creationId xmlns:a16="http://schemas.microsoft.com/office/drawing/2014/main" id="{A78C24EC-8C5D-4A7E-9D57-C752E0DC9485}"/>
                </a:ext>
              </a:extLst>
            </p:cNvPr>
            <p:cNvSpPr>
              <a:spLocks noChangeAspect="1"/>
            </p:cNvSpPr>
            <p:nvPr/>
          </p:nvSpPr>
          <p:spPr>
            <a:xfrm>
              <a:off x="0" y="2538000"/>
              <a:ext cx="4320000" cy="4320000"/>
            </a:xfrm>
            <a:prstGeom prst="ellipse">
              <a:avLst/>
            </a:prstGeom>
            <a:solidFill>
              <a:schemeClr val="accent3">
                <a:alpha val="40000"/>
              </a:schemeClr>
            </a:solidFill>
            <a:ln>
              <a:noFill/>
            </a:ln>
            <a:effectLst>
              <a:softEdge rad="1270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2" name="Group 11">
              <a:extLst>
                <a:ext uri="{FF2B5EF4-FFF2-40B4-BE49-F238E27FC236}">
                  <a16:creationId xmlns:a16="http://schemas.microsoft.com/office/drawing/2014/main" id="{E6C0B30A-4855-4424-B3A8-AC110CA8356F}"/>
                </a:ext>
              </a:extLst>
            </p:cNvPr>
            <p:cNvGrpSpPr/>
            <p:nvPr/>
          </p:nvGrpSpPr>
          <p:grpSpPr>
            <a:xfrm rot="10800000">
              <a:off x="1" y="2948940"/>
              <a:ext cx="7818118" cy="3909059"/>
              <a:chOff x="0" y="0"/>
              <a:chExt cx="2880000" cy="1440000"/>
            </a:xfrm>
          </p:grpSpPr>
          <p:sp>
            <p:nvSpPr>
              <p:cNvPr id="14" name="Rectangle 13">
                <a:extLst>
                  <a:ext uri="{FF2B5EF4-FFF2-40B4-BE49-F238E27FC236}">
                    <a16:creationId xmlns:a16="http://schemas.microsoft.com/office/drawing/2014/main" id="{DC119EB9-1A9A-45A4-AE16-9968A70C5C35}"/>
                  </a:ext>
                </a:extLst>
              </p:cNvPr>
              <p:cNvSpPr/>
              <p:nvPr/>
            </p:nvSpPr>
            <p:spPr>
              <a:xfrm>
                <a:off x="1440000" y="0"/>
                <a:ext cx="1440000" cy="1440000"/>
              </a:xfrm>
              <a:prstGeom prst="rect">
                <a:avLst/>
              </a:prstGeom>
              <a:gradFill flip="none" rotWithShape="1">
                <a:gsLst>
                  <a:gs pos="0">
                    <a:schemeClr val="accent2"/>
                  </a:gs>
                  <a:gs pos="60000">
                    <a:schemeClr val="accent2">
                      <a:alpha val="0"/>
                    </a:schemeClr>
                  </a:gs>
                </a:gsLst>
                <a:path path="circle">
                  <a:fillToRect r="100000" b="100000"/>
                </a:path>
                <a:tileRect l="-100000" t="-10000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CA5B7B85-4DC3-4343-B734-4852DD5DF033}"/>
                  </a:ext>
                </a:extLst>
              </p:cNvPr>
              <p:cNvSpPr/>
              <p:nvPr/>
            </p:nvSpPr>
            <p:spPr>
              <a:xfrm flipH="1">
                <a:off x="0" y="0"/>
                <a:ext cx="1440000" cy="1440000"/>
              </a:xfrm>
              <a:prstGeom prst="rect">
                <a:avLst/>
              </a:prstGeom>
              <a:gradFill flip="none" rotWithShape="1">
                <a:gsLst>
                  <a:gs pos="0">
                    <a:schemeClr val="accent2"/>
                  </a:gs>
                  <a:gs pos="60000">
                    <a:schemeClr val="accent2">
                      <a:alpha val="0"/>
                    </a:schemeClr>
                  </a:gs>
                </a:gsLst>
                <a:path path="circle">
                  <a:fillToRect r="100000" b="100000"/>
                </a:path>
                <a:tileRect l="-100000" t="-10000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3" name="Rectangle 12">
              <a:extLst>
                <a:ext uri="{FF2B5EF4-FFF2-40B4-BE49-F238E27FC236}">
                  <a16:creationId xmlns:a16="http://schemas.microsoft.com/office/drawing/2014/main" id="{73F3733E-DBA5-4A25-9315-B7A1A5E7A1FF}"/>
                </a:ext>
              </a:extLst>
            </p:cNvPr>
            <p:cNvSpPr>
              <a:spLocks noChangeAspect="1"/>
            </p:cNvSpPr>
            <p:nvPr/>
          </p:nvSpPr>
          <p:spPr>
            <a:xfrm rot="10800000" flipH="1">
              <a:off x="0" y="521786"/>
              <a:ext cx="6336213" cy="6336213"/>
            </a:xfrm>
            <a:prstGeom prst="rect">
              <a:avLst/>
            </a:prstGeom>
            <a:gradFill flip="none" rotWithShape="1">
              <a:gsLst>
                <a:gs pos="0">
                  <a:schemeClr val="accent1"/>
                </a:gs>
                <a:gs pos="60000">
                  <a:schemeClr val="accent1">
                    <a:alpha val="0"/>
                  </a:schemeClr>
                </a:gs>
              </a:gsLst>
              <a:path path="circle">
                <a:fillToRect r="100000" b="100000"/>
              </a:path>
              <a:tileRect l="-100000" t="-10000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8" name="Rectangle 17">
            <a:extLst>
              <a:ext uri="{FF2B5EF4-FFF2-40B4-BE49-F238E27FC236}">
                <a16:creationId xmlns:a16="http://schemas.microsoft.com/office/drawing/2014/main" id="{AAB30D07-BE85-45CD-8055-8C57B00E2957}"/>
              </a:ext>
            </a:extLst>
          </p:cNvPr>
          <p:cNvSpPr/>
          <p:nvPr/>
        </p:nvSpPr>
        <p:spPr>
          <a:xfrm>
            <a:off x="0" y="0"/>
            <a:ext cx="12192000" cy="6858000"/>
          </a:xfrm>
          <a:prstGeom prst="rect">
            <a:avLst/>
          </a:prstGeom>
          <a:solidFill>
            <a:schemeClr val="bg2">
              <a:alpha val="4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dirty="0"/>
          </a:p>
        </p:txBody>
      </p:sp>
      <p:sp>
        <p:nvSpPr>
          <p:cNvPr id="2" name="Vertical Title 1">
            <a:extLst>
              <a:ext uri="{FF2B5EF4-FFF2-40B4-BE49-F238E27FC236}">
                <a16:creationId xmlns:a16="http://schemas.microsoft.com/office/drawing/2014/main" id="{737FFCCA-9DBF-4E0A-BDC6-F7B8F39BD72F}"/>
              </a:ext>
            </a:extLst>
          </p:cNvPr>
          <p:cNvSpPr>
            <a:spLocks noGrp="1"/>
          </p:cNvSpPr>
          <p:nvPr>
            <p:ph type="title" orient="vert"/>
          </p:nvPr>
        </p:nvSpPr>
        <p:spPr>
          <a:xfrm>
            <a:off x="9012238" y="539999"/>
            <a:ext cx="2628900" cy="5768726"/>
          </a:xfrm>
        </p:spPr>
        <p:txBody>
          <a:bodyPr vert="eaVert"/>
          <a:lstStyle/>
          <a:p>
            <a:r>
              <a:rPr lang="en-US"/>
              <a:t>Click to edit Master title style</a:t>
            </a:r>
            <a:endParaRPr lang="en-US" dirty="0"/>
          </a:p>
        </p:txBody>
      </p:sp>
      <p:sp>
        <p:nvSpPr>
          <p:cNvPr id="3" name="Vertical Text Placeholder 2">
            <a:extLst>
              <a:ext uri="{FF2B5EF4-FFF2-40B4-BE49-F238E27FC236}">
                <a16:creationId xmlns:a16="http://schemas.microsoft.com/office/drawing/2014/main" id="{511F1B23-21CD-4A3B-938B-5502019A13CD}"/>
              </a:ext>
            </a:extLst>
          </p:cNvPr>
          <p:cNvSpPr>
            <a:spLocks noGrp="1"/>
          </p:cNvSpPr>
          <p:nvPr>
            <p:ph type="body" orient="vert" idx="1"/>
          </p:nvPr>
        </p:nvSpPr>
        <p:spPr>
          <a:xfrm>
            <a:off x="550863" y="539999"/>
            <a:ext cx="8245475" cy="5768726"/>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E99C884-5A98-4C01-BB89-098AC6966496}"/>
              </a:ext>
            </a:extLst>
          </p:cNvPr>
          <p:cNvSpPr>
            <a:spLocks noGrp="1"/>
          </p:cNvSpPr>
          <p:nvPr>
            <p:ph type="dt" sz="half" idx="10"/>
          </p:nvPr>
        </p:nvSpPr>
        <p:spPr/>
        <p:txBody>
          <a:bodyPr/>
          <a:lstStyle/>
          <a:p>
            <a:fld id="{7CF0BCE0-945C-4FDF-95A1-2149B1FF5B83}" type="datetimeFigureOut">
              <a:rPr lang="en-US" smtClean="0"/>
              <a:t>6/7/2021</a:t>
            </a:fld>
            <a:endParaRPr lang="en-US"/>
          </a:p>
        </p:txBody>
      </p:sp>
      <p:sp>
        <p:nvSpPr>
          <p:cNvPr id="5" name="Footer Placeholder 4">
            <a:extLst>
              <a:ext uri="{FF2B5EF4-FFF2-40B4-BE49-F238E27FC236}">
                <a16:creationId xmlns:a16="http://schemas.microsoft.com/office/drawing/2014/main" id="{7DF54D22-9CD7-4FC6-9444-21948246C7C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8AECC14-D66C-401A-A0C9-DFCA5533A5C7}"/>
              </a:ext>
            </a:extLst>
          </p:cNvPr>
          <p:cNvSpPr>
            <a:spLocks noGrp="1"/>
          </p:cNvSpPr>
          <p:nvPr>
            <p:ph type="sldNum" sz="quarter" idx="12"/>
          </p:nvPr>
        </p:nvSpPr>
        <p:spPr/>
        <p:txBody>
          <a:bodyPr/>
          <a:lstStyle/>
          <a:p>
            <a:fld id="{4CD77608-3819-479B-BB98-C216BA724EFE}" type="slidenum">
              <a:rPr lang="en-US" smtClean="0"/>
              <a:t>‹#›</a:t>
            </a:fld>
            <a:endParaRPr lang="en-US"/>
          </a:p>
        </p:txBody>
      </p:sp>
    </p:spTree>
    <p:extLst>
      <p:ext uri="{BB962C8B-B14F-4D97-AF65-F5344CB8AC3E}">
        <p14:creationId xmlns:p14="http://schemas.microsoft.com/office/powerpoint/2010/main" val="25266595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grpSp>
        <p:nvGrpSpPr>
          <p:cNvPr id="31" name="Group 30">
            <a:extLst>
              <a:ext uri="{FF2B5EF4-FFF2-40B4-BE49-F238E27FC236}">
                <a16:creationId xmlns:a16="http://schemas.microsoft.com/office/drawing/2014/main" id="{67416F32-9D98-4340-82E8-E90CE00AD2AC}"/>
              </a:ext>
            </a:extLst>
          </p:cNvPr>
          <p:cNvGrpSpPr/>
          <p:nvPr/>
        </p:nvGrpSpPr>
        <p:grpSpPr>
          <a:xfrm flipV="1">
            <a:off x="0" y="-1"/>
            <a:ext cx="12191999" cy="6861601"/>
            <a:chOff x="0" y="-1"/>
            <a:chExt cx="12191999" cy="6861601"/>
          </a:xfrm>
        </p:grpSpPr>
        <p:sp>
          <p:nvSpPr>
            <p:cNvPr id="20" name="Rectangle 19">
              <a:extLst>
                <a:ext uri="{FF2B5EF4-FFF2-40B4-BE49-F238E27FC236}">
                  <a16:creationId xmlns:a16="http://schemas.microsoft.com/office/drawing/2014/main" id="{66375AB4-82BB-418F-A50F-6180F68724A4}"/>
                </a:ext>
              </a:extLst>
            </p:cNvPr>
            <p:cNvSpPr>
              <a:spLocks noChangeAspect="1"/>
            </p:cNvSpPr>
            <p:nvPr/>
          </p:nvSpPr>
          <p:spPr>
            <a:xfrm>
              <a:off x="0" y="0"/>
              <a:ext cx="5217886" cy="5217886"/>
            </a:xfrm>
            <a:prstGeom prst="rect">
              <a:avLst/>
            </a:prstGeom>
            <a:gradFill flip="none" rotWithShape="1">
              <a:gsLst>
                <a:gs pos="0">
                  <a:schemeClr val="accent2">
                    <a:alpha val="60000"/>
                  </a:schemeClr>
                </a:gs>
                <a:gs pos="60000">
                  <a:schemeClr val="accent2">
                    <a:alpha val="0"/>
                  </a:schemeClr>
                </a:gs>
              </a:gsLst>
              <a:path path="circle">
                <a:fillToRect r="100000" b="100000"/>
              </a:path>
              <a:tileRect l="-100000" t="-10000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a:p>
          </p:txBody>
        </p:sp>
        <p:sp>
          <p:nvSpPr>
            <p:cNvPr id="21" name="Oval 20">
              <a:extLst>
                <a:ext uri="{FF2B5EF4-FFF2-40B4-BE49-F238E27FC236}">
                  <a16:creationId xmlns:a16="http://schemas.microsoft.com/office/drawing/2014/main" id="{3FDD54B2-4A3F-4BFE-8FF0-82CA73F4AE8F}"/>
                </a:ext>
              </a:extLst>
            </p:cNvPr>
            <p:cNvSpPr>
              <a:spLocks noChangeAspect="1"/>
            </p:cNvSpPr>
            <p:nvPr/>
          </p:nvSpPr>
          <p:spPr>
            <a:xfrm>
              <a:off x="5750280" y="2148106"/>
              <a:ext cx="4320000" cy="4320000"/>
            </a:xfrm>
            <a:prstGeom prst="ellipse">
              <a:avLst/>
            </a:prstGeom>
            <a:solidFill>
              <a:schemeClr val="accent3">
                <a:alpha val="60000"/>
              </a:schemeClr>
            </a:solidFill>
            <a:ln>
              <a:noFill/>
            </a:ln>
            <a:effectLst>
              <a:softEdge rad="1016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a:p>
          </p:txBody>
        </p:sp>
        <p:sp>
          <p:nvSpPr>
            <p:cNvPr id="22" name="Oval 21">
              <a:extLst>
                <a:ext uri="{FF2B5EF4-FFF2-40B4-BE49-F238E27FC236}">
                  <a16:creationId xmlns:a16="http://schemas.microsoft.com/office/drawing/2014/main" id="{30876F96-77AB-4E72-B1D2-FA45F4E3C04D}"/>
                </a:ext>
              </a:extLst>
            </p:cNvPr>
            <p:cNvSpPr>
              <a:spLocks noChangeAspect="1"/>
            </p:cNvSpPr>
            <p:nvPr/>
          </p:nvSpPr>
          <p:spPr>
            <a:xfrm>
              <a:off x="0" y="0"/>
              <a:ext cx="6347046" cy="6347046"/>
            </a:xfrm>
            <a:prstGeom prst="ellipse">
              <a:avLst/>
            </a:prstGeom>
            <a:solidFill>
              <a:schemeClr val="accent3">
                <a:alpha val="20000"/>
              </a:schemeClr>
            </a:solidFill>
            <a:ln>
              <a:noFill/>
            </a:ln>
            <a:effectLst>
              <a:softEdge rad="1270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dirty="0"/>
            </a:p>
          </p:txBody>
        </p:sp>
        <p:grpSp>
          <p:nvGrpSpPr>
            <p:cNvPr id="23" name="Group 22">
              <a:extLst>
                <a:ext uri="{FF2B5EF4-FFF2-40B4-BE49-F238E27FC236}">
                  <a16:creationId xmlns:a16="http://schemas.microsoft.com/office/drawing/2014/main" id="{BB08A2E9-6518-449E-940B-8518A1D850BB}"/>
                </a:ext>
              </a:extLst>
            </p:cNvPr>
            <p:cNvGrpSpPr>
              <a:grpSpLocks noChangeAspect="1"/>
            </p:cNvGrpSpPr>
            <p:nvPr/>
          </p:nvGrpSpPr>
          <p:grpSpPr>
            <a:xfrm rot="10800000">
              <a:off x="0" y="-1"/>
              <a:ext cx="10800000" cy="6858000"/>
              <a:chOff x="2328000" y="0"/>
              <a:chExt cx="2880000" cy="1440000"/>
            </a:xfrm>
          </p:grpSpPr>
          <p:sp>
            <p:nvSpPr>
              <p:cNvPr id="28" name="Rectangle 27">
                <a:extLst>
                  <a:ext uri="{FF2B5EF4-FFF2-40B4-BE49-F238E27FC236}">
                    <a16:creationId xmlns:a16="http://schemas.microsoft.com/office/drawing/2014/main" id="{60A86BE0-76B3-4EA0-BA2D-05266013A814}"/>
                  </a:ext>
                </a:extLst>
              </p:cNvPr>
              <p:cNvSpPr/>
              <p:nvPr/>
            </p:nvSpPr>
            <p:spPr>
              <a:xfrm>
                <a:off x="3768000" y="0"/>
                <a:ext cx="1440000" cy="1440000"/>
              </a:xfrm>
              <a:prstGeom prst="rect">
                <a:avLst/>
              </a:prstGeom>
              <a:gradFill flip="none" rotWithShape="1">
                <a:gsLst>
                  <a:gs pos="0">
                    <a:schemeClr val="accent1"/>
                  </a:gs>
                  <a:gs pos="60000">
                    <a:schemeClr val="accent1">
                      <a:alpha val="0"/>
                    </a:schemeClr>
                  </a:gs>
                </a:gsLst>
                <a:path path="circle">
                  <a:fillToRect r="100000" b="100000"/>
                </a:path>
                <a:tileRect l="-100000" t="-10000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a:p>
            </p:txBody>
          </p:sp>
          <p:sp>
            <p:nvSpPr>
              <p:cNvPr id="29" name="Rectangle 28">
                <a:extLst>
                  <a:ext uri="{FF2B5EF4-FFF2-40B4-BE49-F238E27FC236}">
                    <a16:creationId xmlns:a16="http://schemas.microsoft.com/office/drawing/2014/main" id="{6BA13564-810C-4398-AA63-67B020811FCB}"/>
                  </a:ext>
                </a:extLst>
              </p:cNvPr>
              <p:cNvSpPr/>
              <p:nvPr/>
            </p:nvSpPr>
            <p:spPr>
              <a:xfrm flipH="1">
                <a:off x="2328000" y="0"/>
                <a:ext cx="1440000" cy="1440000"/>
              </a:xfrm>
              <a:prstGeom prst="rect">
                <a:avLst/>
              </a:prstGeom>
              <a:gradFill flip="none" rotWithShape="1">
                <a:gsLst>
                  <a:gs pos="0">
                    <a:schemeClr val="accent1"/>
                  </a:gs>
                  <a:gs pos="60000">
                    <a:schemeClr val="accent1">
                      <a:alpha val="0"/>
                    </a:schemeClr>
                  </a:gs>
                </a:gsLst>
                <a:path path="circle">
                  <a:fillToRect r="100000" b="100000"/>
                </a:path>
                <a:tileRect l="-100000" t="-10000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a:p>
            </p:txBody>
          </p:sp>
        </p:grpSp>
        <p:sp>
          <p:nvSpPr>
            <p:cNvPr id="25" name="Rectangle 24">
              <a:extLst>
                <a:ext uri="{FF2B5EF4-FFF2-40B4-BE49-F238E27FC236}">
                  <a16:creationId xmlns:a16="http://schemas.microsoft.com/office/drawing/2014/main" id="{3555E1EF-6216-47FA-BBCA-7C0C8C2DAB8C}"/>
                </a:ext>
              </a:extLst>
            </p:cNvPr>
            <p:cNvSpPr>
              <a:spLocks noChangeAspect="1"/>
            </p:cNvSpPr>
            <p:nvPr/>
          </p:nvSpPr>
          <p:spPr>
            <a:xfrm rot="10800000">
              <a:off x="5602286" y="271887"/>
              <a:ext cx="6589713" cy="6589713"/>
            </a:xfrm>
            <a:prstGeom prst="rect">
              <a:avLst/>
            </a:prstGeom>
            <a:gradFill flip="none" rotWithShape="1">
              <a:gsLst>
                <a:gs pos="0">
                  <a:schemeClr val="accent2"/>
                </a:gs>
                <a:gs pos="60000">
                  <a:schemeClr val="accent2">
                    <a:alpha val="0"/>
                  </a:schemeClr>
                </a:gs>
              </a:gsLst>
              <a:path path="circle">
                <a:fillToRect r="100000" b="100000"/>
              </a:path>
              <a:tileRect l="-100000" t="-10000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a:p>
          </p:txBody>
        </p:sp>
      </p:grpSp>
      <p:sp>
        <p:nvSpPr>
          <p:cNvPr id="32" name="Rectangle 31">
            <a:extLst>
              <a:ext uri="{FF2B5EF4-FFF2-40B4-BE49-F238E27FC236}">
                <a16:creationId xmlns:a16="http://schemas.microsoft.com/office/drawing/2014/main" id="{D8D85657-6A77-4466-887F-EE948B9CD2B2}"/>
              </a:ext>
            </a:extLst>
          </p:cNvPr>
          <p:cNvSpPr/>
          <p:nvPr/>
        </p:nvSpPr>
        <p:spPr>
          <a:xfrm>
            <a:off x="0" y="0"/>
            <a:ext cx="12192000" cy="6858000"/>
          </a:xfrm>
          <a:prstGeom prst="rect">
            <a:avLst/>
          </a:prstGeom>
          <a:solidFill>
            <a:schemeClr val="bg2">
              <a:alpha val="4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dirty="0"/>
          </a:p>
        </p:txBody>
      </p:sp>
      <p:sp>
        <p:nvSpPr>
          <p:cNvPr id="2" name="Title 1">
            <a:extLst>
              <a:ext uri="{FF2B5EF4-FFF2-40B4-BE49-F238E27FC236}">
                <a16:creationId xmlns:a16="http://schemas.microsoft.com/office/drawing/2014/main" id="{C5D35498-B0C3-40BD-9407-6D0C0587E52D}"/>
              </a:ext>
            </a:extLst>
          </p:cNvPr>
          <p:cNvSpPr>
            <a:spLocks noGrp="1"/>
          </p:cNvSpPr>
          <p:nvPr>
            <p:ph type="title"/>
          </p:nvPr>
        </p:nvSpPr>
        <p:spPr/>
        <p:txBody>
          <a:body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3492F85E-0893-4D8C-816A-5193CC6DC9C0}"/>
              </a:ext>
            </a:extLst>
          </p:cNvPr>
          <p:cNvSpPr>
            <a:spLocks noGrp="1"/>
          </p:cNvSpPr>
          <p:nvPr>
            <p:ph idx="1"/>
          </p:nvPr>
        </p:nvSpPr>
        <p:spPr/>
        <p:txBody>
          <a:bodyPr/>
          <a:lstStyle>
            <a:lvl1pPr marL="270000">
              <a:defRPr/>
            </a:lvl1pPr>
            <a:lvl2pPr>
              <a:defRPr/>
            </a:lvl2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D5D46A9C-9655-49F5-85B3-A8A37F4F5A8F}"/>
              </a:ext>
            </a:extLst>
          </p:cNvPr>
          <p:cNvSpPr>
            <a:spLocks noGrp="1"/>
          </p:cNvSpPr>
          <p:nvPr>
            <p:ph type="dt" sz="half" idx="10"/>
          </p:nvPr>
        </p:nvSpPr>
        <p:spPr/>
        <p:txBody>
          <a:bodyPr/>
          <a:lstStyle/>
          <a:p>
            <a:fld id="{7CF0BCE0-945C-4FDF-95A1-2149B1FF5B83}" type="datetimeFigureOut">
              <a:rPr lang="en-US" smtClean="0"/>
              <a:t>6/7/2021</a:t>
            </a:fld>
            <a:endParaRPr lang="en-US"/>
          </a:p>
        </p:txBody>
      </p:sp>
      <p:sp>
        <p:nvSpPr>
          <p:cNvPr id="5" name="Footer Placeholder 4">
            <a:extLst>
              <a:ext uri="{FF2B5EF4-FFF2-40B4-BE49-F238E27FC236}">
                <a16:creationId xmlns:a16="http://schemas.microsoft.com/office/drawing/2014/main" id="{72EF896C-71D7-487F-A1B9-CBBE6DF4D62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F8228E8-7B8A-4153-BEB2-BD5A69F25131}"/>
              </a:ext>
            </a:extLst>
          </p:cNvPr>
          <p:cNvSpPr>
            <a:spLocks noGrp="1"/>
          </p:cNvSpPr>
          <p:nvPr>
            <p:ph type="sldNum" sz="quarter" idx="12"/>
          </p:nvPr>
        </p:nvSpPr>
        <p:spPr/>
        <p:txBody>
          <a:bodyPr/>
          <a:lstStyle/>
          <a:p>
            <a:fld id="{4CD77608-3819-479B-BB98-C216BA724EFE}" type="slidenum">
              <a:rPr lang="en-US" smtClean="0"/>
              <a:t>‹#›</a:t>
            </a:fld>
            <a:endParaRPr lang="en-US"/>
          </a:p>
        </p:txBody>
      </p:sp>
    </p:spTree>
    <p:extLst>
      <p:ext uri="{BB962C8B-B14F-4D97-AF65-F5344CB8AC3E}">
        <p14:creationId xmlns:p14="http://schemas.microsoft.com/office/powerpoint/2010/main" val="160710569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grpSp>
        <p:nvGrpSpPr>
          <p:cNvPr id="13" name="Group 12">
            <a:extLst>
              <a:ext uri="{FF2B5EF4-FFF2-40B4-BE49-F238E27FC236}">
                <a16:creationId xmlns:a16="http://schemas.microsoft.com/office/drawing/2014/main" id="{1E54407D-DBA4-414C-ACA5-30D7B87C652B}"/>
              </a:ext>
            </a:extLst>
          </p:cNvPr>
          <p:cNvGrpSpPr/>
          <p:nvPr/>
        </p:nvGrpSpPr>
        <p:grpSpPr>
          <a:xfrm>
            <a:off x="0" y="0"/>
            <a:ext cx="12192000" cy="6858000"/>
            <a:chOff x="0" y="0"/>
            <a:chExt cx="12192000" cy="6858000"/>
          </a:xfrm>
        </p:grpSpPr>
        <p:sp>
          <p:nvSpPr>
            <p:cNvPr id="7" name="Rectangle 6">
              <a:extLst>
                <a:ext uri="{FF2B5EF4-FFF2-40B4-BE49-F238E27FC236}">
                  <a16:creationId xmlns:a16="http://schemas.microsoft.com/office/drawing/2014/main" id="{6BD518BC-8E44-4DAA-A8B9-2CFBD91DCDCD}"/>
                </a:ext>
              </a:extLst>
            </p:cNvPr>
            <p:cNvSpPr/>
            <p:nvPr/>
          </p:nvSpPr>
          <p:spPr>
            <a:xfrm rot="10800000" flipH="1">
              <a:off x="0" y="2019649"/>
              <a:ext cx="4838350" cy="4838350"/>
            </a:xfrm>
            <a:prstGeom prst="rect">
              <a:avLst/>
            </a:prstGeom>
            <a:gradFill flip="none" rotWithShape="1">
              <a:gsLst>
                <a:gs pos="0">
                  <a:schemeClr val="accent1"/>
                </a:gs>
                <a:gs pos="60000">
                  <a:schemeClr val="accent1">
                    <a:alpha val="0"/>
                  </a:schemeClr>
                </a:gs>
              </a:gsLst>
              <a:path path="circle">
                <a:fillToRect r="100000" b="100000"/>
              </a:path>
              <a:tileRect l="-100000" t="-10000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8" name="Group 7">
              <a:extLst>
                <a:ext uri="{FF2B5EF4-FFF2-40B4-BE49-F238E27FC236}">
                  <a16:creationId xmlns:a16="http://schemas.microsoft.com/office/drawing/2014/main" id="{967C3660-39CD-431D-8E64-37508FFEAC96}"/>
                </a:ext>
              </a:extLst>
            </p:cNvPr>
            <p:cNvGrpSpPr>
              <a:grpSpLocks noChangeAspect="1"/>
            </p:cNvGrpSpPr>
            <p:nvPr/>
          </p:nvGrpSpPr>
          <p:grpSpPr>
            <a:xfrm>
              <a:off x="5603875" y="0"/>
              <a:ext cx="6521820" cy="3260910"/>
              <a:chOff x="0" y="0"/>
              <a:chExt cx="2880000" cy="1440000"/>
            </a:xfrm>
          </p:grpSpPr>
          <p:sp>
            <p:nvSpPr>
              <p:cNvPr id="9" name="Rectangle 8">
                <a:extLst>
                  <a:ext uri="{FF2B5EF4-FFF2-40B4-BE49-F238E27FC236}">
                    <a16:creationId xmlns:a16="http://schemas.microsoft.com/office/drawing/2014/main" id="{C4CCE569-E461-438A-A235-B96A542AF82F}"/>
                  </a:ext>
                </a:extLst>
              </p:cNvPr>
              <p:cNvSpPr/>
              <p:nvPr/>
            </p:nvSpPr>
            <p:spPr>
              <a:xfrm>
                <a:off x="1440000" y="0"/>
                <a:ext cx="1440000" cy="1440000"/>
              </a:xfrm>
              <a:prstGeom prst="rect">
                <a:avLst/>
              </a:prstGeom>
              <a:gradFill flip="none" rotWithShape="1">
                <a:gsLst>
                  <a:gs pos="0">
                    <a:schemeClr val="accent2"/>
                  </a:gs>
                  <a:gs pos="60000">
                    <a:schemeClr val="accent2">
                      <a:alpha val="0"/>
                    </a:schemeClr>
                  </a:gs>
                </a:gsLst>
                <a:path path="circle">
                  <a:fillToRect r="100000" b="100000"/>
                </a:path>
                <a:tileRect l="-100000" t="-10000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73F9DF1F-1F74-476C-AD41-22AC3F8A65A0}"/>
                  </a:ext>
                </a:extLst>
              </p:cNvPr>
              <p:cNvSpPr/>
              <p:nvPr/>
            </p:nvSpPr>
            <p:spPr>
              <a:xfrm flipH="1">
                <a:off x="0" y="0"/>
                <a:ext cx="1440000" cy="1440000"/>
              </a:xfrm>
              <a:prstGeom prst="rect">
                <a:avLst/>
              </a:prstGeom>
              <a:gradFill flip="none" rotWithShape="1">
                <a:gsLst>
                  <a:gs pos="0">
                    <a:schemeClr val="accent2"/>
                  </a:gs>
                  <a:gs pos="60000">
                    <a:schemeClr val="accent2">
                      <a:alpha val="0"/>
                    </a:schemeClr>
                  </a:gs>
                </a:gsLst>
                <a:path path="circle">
                  <a:fillToRect r="100000" b="100000"/>
                </a:path>
                <a:tileRect l="-100000" t="-10000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1" name="Rectangle 10">
              <a:extLst>
                <a:ext uri="{FF2B5EF4-FFF2-40B4-BE49-F238E27FC236}">
                  <a16:creationId xmlns:a16="http://schemas.microsoft.com/office/drawing/2014/main" id="{EBE49ED5-9713-43D1-AE9E-3F9FE5574077}"/>
                </a:ext>
              </a:extLst>
            </p:cNvPr>
            <p:cNvSpPr>
              <a:spLocks noChangeAspect="1"/>
            </p:cNvSpPr>
            <p:nvPr/>
          </p:nvSpPr>
          <p:spPr>
            <a:xfrm rot="5400000">
              <a:off x="5334000" y="0"/>
              <a:ext cx="6858000" cy="6858000"/>
            </a:xfrm>
            <a:prstGeom prst="rect">
              <a:avLst/>
            </a:prstGeom>
            <a:gradFill flip="none" rotWithShape="1">
              <a:gsLst>
                <a:gs pos="0">
                  <a:schemeClr val="accent3">
                    <a:alpha val="60000"/>
                  </a:schemeClr>
                </a:gs>
                <a:gs pos="60000">
                  <a:schemeClr val="accent3">
                    <a:alpha val="0"/>
                  </a:schemeClr>
                </a:gs>
              </a:gsLst>
              <a:path path="circle">
                <a:fillToRect r="100000" b="100000"/>
              </a:path>
              <a:tileRect l="-100000" t="-10000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Oval 11">
              <a:extLst>
                <a:ext uri="{FF2B5EF4-FFF2-40B4-BE49-F238E27FC236}">
                  <a16:creationId xmlns:a16="http://schemas.microsoft.com/office/drawing/2014/main" id="{D21A2854-1482-4441-85EA-D7B9F3EF56D2}"/>
                </a:ext>
              </a:extLst>
            </p:cNvPr>
            <p:cNvSpPr>
              <a:spLocks noChangeAspect="1"/>
            </p:cNvSpPr>
            <p:nvPr/>
          </p:nvSpPr>
          <p:spPr>
            <a:xfrm>
              <a:off x="494887" y="2538000"/>
              <a:ext cx="4320000" cy="4320000"/>
            </a:xfrm>
            <a:prstGeom prst="ellipse">
              <a:avLst/>
            </a:prstGeom>
            <a:solidFill>
              <a:schemeClr val="accent2">
                <a:alpha val="20000"/>
              </a:schemeClr>
            </a:solidFill>
            <a:ln>
              <a:noFill/>
            </a:ln>
            <a:effectLst>
              <a:softEdge rad="1016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4" name="Rectangle 13">
            <a:extLst>
              <a:ext uri="{FF2B5EF4-FFF2-40B4-BE49-F238E27FC236}">
                <a16:creationId xmlns:a16="http://schemas.microsoft.com/office/drawing/2014/main" id="{FED36A6D-894D-44DA-851C-345A414F3F68}"/>
              </a:ext>
            </a:extLst>
          </p:cNvPr>
          <p:cNvSpPr/>
          <p:nvPr/>
        </p:nvSpPr>
        <p:spPr>
          <a:xfrm>
            <a:off x="0" y="0"/>
            <a:ext cx="12192000" cy="6858000"/>
          </a:xfrm>
          <a:prstGeom prst="rect">
            <a:avLst/>
          </a:prstGeom>
          <a:solidFill>
            <a:schemeClr val="bg2">
              <a:alpha val="4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dirty="0"/>
          </a:p>
        </p:txBody>
      </p:sp>
      <p:sp>
        <p:nvSpPr>
          <p:cNvPr id="2" name="Title 1">
            <a:extLst>
              <a:ext uri="{FF2B5EF4-FFF2-40B4-BE49-F238E27FC236}">
                <a16:creationId xmlns:a16="http://schemas.microsoft.com/office/drawing/2014/main" id="{9D36F1DF-CD42-4695-A7D0-2F5B193057E9}"/>
              </a:ext>
            </a:extLst>
          </p:cNvPr>
          <p:cNvSpPr>
            <a:spLocks noGrp="1"/>
          </p:cNvSpPr>
          <p:nvPr>
            <p:ph type="title"/>
          </p:nvPr>
        </p:nvSpPr>
        <p:spPr>
          <a:xfrm>
            <a:off x="540000" y="540000"/>
            <a:ext cx="7345362" cy="5768725"/>
          </a:xfrm>
        </p:spPr>
        <p:txBody>
          <a:bodyPr anchor="t"/>
          <a:lstStyle>
            <a:lvl1pPr>
              <a:defRPr sz="8800"/>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FA549160-0F86-4FCA-8718-6980E99C7938}"/>
              </a:ext>
            </a:extLst>
          </p:cNvPr>
          <p:cNvSpPr>
            <a:spLocks noGrp="1"/>
          </p:cNvSpPr>
          <p:nvPr>
            <p:ph type="body" idx="1"/>
          </p:nvPr>
        </p:nvSpPr>
        <p:spPr>
          <a:xfrm>
            <a:off x="8075612" y="540000"/>
            <a:ext cx="3565523" cy="5768725"/>
          </a:xfrm>
        </p:spPr>
        <p:txBody>
          <a:bodyPr anchor="t"/>
          <a:lstStyle>
            <a:lvl1pPr marL="0" indent="0">
              <a:buNone/>
              <a:defRPr sz="1800" cap="all" spc="300" baseline="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3B5C6CBB-DABA-4F2E-8574-46747E15EA1A}"/>
              </a:ext>
            </a:extLst>
          </p:cNvPr>
          <p:cNvSpPr>
            <a:spLocks noGrp="1"/>
          </p:cNvSpPr>
          <p:nvPr>
            <p:ph type="dt" sz="half" idx="10"/>
          </p:nvPr>
        </p:nvSpPr>
        <p:spPr/>
        <p:txBody>
          <a:bodyPr/>
          <a:lstStyle/>
          <a:p>
            <a:fld id="{7CF0BCE0-945C-4FDF-95A1-2149B1FF5B83}" type="datetimeFigureOut">
              <a:rPr lang="en-US" smtClean="0"/>
              <a:t>6/7/2021</a:t>
            </a:fld>
            <a:endParaRPr lang="en-US" dirty="0"/>
          </a:p>
        </p:txBody>
      </p:sp>
      <p:sp>
        <p:nvSpPr>
          <p:cNvPr id="5" name="Footer Placeholder 4">
            <a:extLst>
              <a:ext uri="{FF2B5EF4-FFF2-40B4-BE49-F238E27FC236}">
                <a16:creationId xmlns:a16="http://schemas.microsoft.com/office/drawing/2014/main" id="{8FAF86BC-9ECC-439C-BF2E-F0B7EF193B5E}"/>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3C742552-C4C9-44EE-B7CB-5A652393BA20}"/>
              </a:ext>
            </a:extLst>
          </p:cNvPr>
          <p:cNvSpPr>
            <a:spLocks noGrp="1"/>
          </p:cNvSpPr>
          <p:nvPr>
            <p:ph type="sldNum" sz="quarter" idx="12"/>
          </p:nvPr>
        </p:nvSpPr>
        <p:spPr/>
        <p:txBody>
          <a:bodyPr/>
          <a:lstStyle/>
          <a:p>
            <a:fld id="{4CD77608-3819-479B-BB98-C216BA724EFE}" type="slidenum">
              <a:rPr lang="en-US" smtClean="0"/>
              <a:t>‹#›</a:t>
            </a:fld>
            <a:endParaRPr lang="en-US"/>
          </a:p>
        </p:txBody>
      </p:sp>
    </p:spTree>
    <p:extLst>
      <p:ext uri="{BB962C8B-B14F-4D97-AF65-F5344CB8AC3E}">
        <p14:creationId xmlns:p14="http://schemas.microsoft.com/office/powerpoint/2010/main" val="144464222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id="{A5774299-531D-4CAC-881D-7EB68BC99FCC}"/>
              </a:ext>
            </a:extLst>
          </p:cNvPr>
          <p:cNvGrpSpPr/>
          <p:nvPr/>
        </p:nvGrpSpPr>
        <p:grpSpPr>
          <a:xfrm>
            <a:off x="0" y="-3"/>
            <a:ext cx="12192000" cy="6858003"/>
            <a:chOff x="0" y="-3"/>
            <a:chExt cx="12192000" cy="6858003"/>
          </a:xfrm>
        </p:grpSpPr>
        <p:sp useBgFill="1">
          <p:nvSpPr>
            <p:cNvPr id="9" name="Rectangle 8">
              <a:extLst>
                <a:ext uri="{FF2B5EF4-FFF2-40B4-BE49-F238E27FC236}">
                  <a16:creationId xmlns:a16="http://schemas.microsoft.com/office/drawing/2014/main" id="{A17676CF-DDCC-48C1-AC68-CDA0B9E47FD8}"/>
                </a:ext>
              </a:extLst>
            </p:cNvPr>
            <p:cNvSpPr/>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0" name="Group 9">
              <a:extLst>
                <a:ext uri="{FF2B5EF4-FFF2-40B4-BE49-F238E27FC236}">
                  <a16:creationId xmlns:a16="http://schemas.microsoft.com/office/drawing/2014/main" id="{E052D363-F6F5-455B-A2F2-A12B30CEE528}"/>
                </a:ext>
              </a:extLst>
            </p:cNvPr>
            <p:cNvGrpSpPr>
              <a:grpSpLocks noChangeAspect="1"/>
            </p:cNvGrpSpPr>
            <p:nvPr/>
          </p:nvGrpSpPr>
          <p:grpSpPr>
            <a:xfrm>
              <a:off x="672000" y="-3"/>
              <a:ext cx="11520000" cy="5760000"/>
              <a:chOff x="5981700" y="-1"/>
              <a:chExt cx="6042660" cy="3021330"/>
            </a:xfrm>
          </p:grpSpPr>
          <p:sp>
            <p:nvSpPr>
              <p:cNvPr id="17" name="Rectangle 16">
                <a:extLst>
                  <a:ext uri="{FF2B5EF4-FFF2-40B4-BE49-F238E27FC236}">
                    <a16:creationId xmlns:a16="http://schemas.microsoft.com/office/drawing/2014/main" id="{D0C396B8-00CA-4AE9-A0A5-B4E2B2A2AC07}"/>
                  </a:ext>
                </a:extLst>
              </p:cNvPr>
              <p:cNvSpPr/>
              <p:nvPr/>
            </p:nvSpPr>
            <p:spPr>
              <a:xfrm>
                <a:off x="9003030" y="-1"/>
                <a:ext cx="3021330" cy="3021330"/>
              </a:xfrm>
              <a:prstGeom prst="rect">
                <a:avLst/>
              </a:prstGeom>
              <a:gradFill flip="none" rotWithShape="1">
                <a:gsLst>
                  <a:gs pos="0">
                    <a:schemeClr val="accent1">
                      <a:alpha val="60000"/>
                    </a:schemeClr>
                  </a:gs>
                  <a:gs pos="60000">
                    <a:schemeClr val="accent1">
                      <a:alpha val="0"/>
                    </a:schemeClr>
                  </a:gs>
                </a:gsLst>
                <a:path path="circle">
                  <a:fillToRect r="100000" b="100000"/>
                </a:path>
                <a:tileRect l="-100000" t="-10000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a:extLst>
                  <a:ext uri="{FF2B5EF4-FFF2-40B4-BE49-F238E27FC236}">
                    <a16:creationId xmlns:a16="http://schemas.microsoft.com/office/drawing/2014/main" id="{F6660166-3107-4058-A259-59B0527306BD}"/>
                  </a:ext>
                </a:extLst>
              </p:cNvPr>
              <p:cNvSpPr/>
              <p:nvPr/>
            </p:nvSpPr>
            <p:spPr>
              <a:xfrm flipH="1">
                <a:off x="5981700" y="-1"/>
                <a:ext cx="3021330" cy="3021330"/>
              </a:xfrm>
              <a:prstGeom prst="rect">
                <a:avLst/>
              </a:prstGeom>
              <a:gradFill flip="none" rotWithShape="1">
                <a:gsLst>
                  <a:gs pos="0">
                    <a:schemeClr val="accent1">
                      <a:alpha val="60000"/>
                    </a:schemeClr>
                  </a:gs>
                  <a:gs pos="60000">
                    <a:schemeClr val="accent1">
                      <a:alpha val="0"/>
                    </a:schemeClr>
                  </a:gs>
                </a:gsLst>
                <a:path path="circle">
                  <a:fillToRect r="100000" b="100000"/>
                </a:path>
                <a:tileRect l="-100000" t="-10000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1" name="Rectangle 10">
              <a:extLst>
                <a:ext uri="{FF2B5EF4-FFF2-40B4-BE49-F238E27FC236}">
                  <a16:creationId xmlns:a16="http://schemas.microsoft.com/office/drawing/2014/main" id="{42BE934E-3063-4D0F-AFDE-68D58D336CBE}"/>
                </a:ext>
              </a:extLst>
            </p:cNvPr>
            <p:cNvSpPr>
              <a:spLocks noChangeAspect="1"/>
            </p:cNvSpPr>
            <p:nvPr/>
          </p:nvSpPr>
          <p:spPr>
            <a:xfrm rot="5400000">
              <a:off x="5334000" y="0"/>
              <a:ext cx="6858000" cy="6858000"/>
            </a:xfrm>
            <a:prstGeom prst="rect">
              <a:avLst/>
            </a:prstGeom>
            <a:gradFill flip="none" rotWithShape="1">
              <a:gsLst>
                <a:gs pos="0">
                  <a:schemeClr val="accent3">
                    <a:alpha val="60000"/>
                  </a:schemeClr>
                </a:gs>
                <a:gs pos="60000">
                  <a:schemeClr val="accent3">
                    <a:alpha val="0"/>
                  </a:schemeClr>
                </a:gs>
              </a:gsLst>
              <a:path path="circle">
                <a:fillToRect r="100000" b="100000"/>
              </a:path>
              <a:tileRect l="-100000" t="-10000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Oval 11">
              <a:extLst>
                <a:ext uri="{FF2B5EF4-FFF2-40B4-BE49-F238E27FC236}">
                  <a16:creationId xmlns:a16="http://schemas.microsoft.com/office/drawing/2014/main" id="{039660FA-744A-4CB3-9BED-C59793E3BF32}"/>
                </a:ext>
              </a:extLst>
            </p:cNvPr>
            <p:cNvSpPr>
              <a:spLocks noChangeAspect="1"/>
            </p:cNvSpPr>
            <p:nvPr/>
          </p:nvSpPr>
          <p:spPr>
            <a:xfrm>
              <a:off x="0" y="2538000"/>
              <a:ext cx="4320000" cy="4320000"/>
            </a:xfrm>
            <a:prstGeom prst="ellipse">
              <a:avLst/>
            </a:prstGeom>
            <a:solidFill>
              <a:schemeClr val="accent3">
                <a:alpha val="40000"/>
              </a:schemeClr>
            </a:solidFill>
            <a:ln>
              <a:noFill/>
            </a:ln>
            <a:effectLst>
              <a:softEdge rad="1270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3" name="Group 12">
              <a:extLst>
                <a:ext uri="{FF2B5EF4-FFF2-40B4-BE49-F238E27FC236}">
                  <a16:creationId xmlns:a16="http://schemas.microsoft.com/office/drawing/2014/main" id="{AE313EEC-733B-4019-8A0B-3FA768B8DB7A}"/>
                </a:ext>
              </a:extLst>
            </p:cNvPr>
            <p:cNvGrpSpPr/>
            <p:nvPr/>
          </p:nvGrpSpPr>
          <p:grpSpPr>
            <a:xfrm rot="10800000">
              <a:off x="1" y="2948940"/>
              <a:ext cx="7818118" cy="3909059"/>
              <a:chOff x="0" y="0"/>
              <a:chExt cx="2880000" cy="1440000"/>
            </a:xfrm>
          </p:grpSpPr>
          <p:sp>
            <p:nvSpPr>
              <p:cNvPr id="15" name="Rectangle 14">
                <a:extLst>
                  <a:ext uri="{FF2B5EF4-FFF2-40B4-BE49-F238E27FC236}">
                    <a16:creationId xmlns:a16="http://schemas.microsoft.com/office/drawing/2014/main" id="{421FE91F-780C-4ABD-ADE8-0EFDB7196A10}"/>
                  </a:ext>
                </a:extLst>
              </p:cNvPr>
              <p:cNvSpPr/>
              <p:nvPr/>
            </p:nvSpPr>
            <p:spPr>
              <a:xfrm>
                <a:off x="1440000" y="0"/>
                <a:ext cx="1440000" cy="1440000"/>
              </a:xfrm>
              <a:prstGeom prst="rect">
                <a:avLst/>
              </a:prstGeom>
              <a:gradFill flip="none" rotWithShape="1">
                <a:gsLst>
                  <a:gs pos="0">
                    <a:schemeClr val="accent2"/>
                  </a:gs>
                  <a:gs pos="60000">
                    <a:schemeClr val="accent2">
                      <a:alpha val="0"/>
                    </a:schemeClr>
                  </a:gs>
                </a:gsLst>
                <a:path path="circle">
                  <a:fillToRect r="100000" b="100000"/>
                </a:path>
                <a:tileRect l="-100000" t="-10000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109EA389-EE78-4475-A390-5EDED23C2D68}"/>
                  </a:ext>
                </a:extLst>
              </p:cNvPr>
              <p:cNvSpPr/>
              <p:nvPr/>
            </p:nvSpPr>
            <p:spPr>
              <a:xfrm flipH="1">
                <a:off x="0" y="0"/>
                <a:ext cx="1440000" cy="1440000"/>
              </a:xfrm>
              <a:prstGeom prst="rect">
                <a:avLst/>
              </a:prstGeom>
              <a:gradFill flip="none" rotWithShape="1">
                <a:gsLst>
                  <a:gs pos="0">
                    <a:schemeClr val="accent2"/>
                  </a:gs>
                  <a:gs pos="60000">
                    <a:schemeClr val="accent2">
                      <a:alpha val="0"/>
                    </a:schemeClr>
                  </a:gs>
                </a:gsLst>
                <a:path path="circle">
                  <a:fillToRect r="100000" b="100000"/>
                </a:path>
                <a:tileRect l="-100000" t="-10000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4" name="Rectangle 13">
              <a:extLst>
                <a:ext uri="{FF2B5EF4-FFF2-40B4-BE49-F238E27FC236}">
                  <a16:creationId xmlns:a16="http://schemas.microsoft.com/office/drawing/2014/main" id="{5E492A94-8867-4C62-9D40-4023C41E0AF8}"/>
                </a:ext>
              </a:extLst>
            </p:cNvPr>
            <p:cNvSpPr>
              <a:spLocks noChangeAspect="1"/>
            </p:cNvSpPr>
            <p:nvPr/>
          </p:nvSpPr>
          <p:spPr>
            <a:xfrm rot="10800000" flipH="1">
              <a:off x="0" y="521786"/>
              <a:ext cx="6336213" cy="6336213"/>
            </a:xfrm>
            <a:prstGeom prst="rect">
              <a:avLst/>
            </a:prstGeom>
            <a:gradFill flip="none" rotWithShape="1">
              <a:gsLst>
                <a:gs pos="0">
                  <a:schemeClr val="accent1"/>
                </a:gs>
                <a:gs pos="60000">
                  <a:schemeClr val="accent1">
                    <a:alpha val="0"/>
                  </a:schemeClr>
                </a:gs>
              </a:gsLst>
              <a:path path="circle">
                <a:fillToRect r="100000" b="100000"/>
              </a:path>
              <a:tileRect l="-100000" t="-10000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9" name="Rectangle 18">
            <a:extLst>
              <a:ext uri="{FF2B5EF4-FFF2-40B4-BE49-F238E27FC236}">
                <a16:creationId xmlns:a16="http://schemas.microsoft.com/office/drawing/2014/main" id="{A3DAD7C5-BA12-4557-8BC4-72C69B0D59DD}"/>
              </a:ext>
            </a:extLst>
          </p:cNvPr>
          <p:cNvSpPr/>
          <p:nvPr/>
        </p:nvSpPr>
        <p:spPr>
          <a:xfrm>
            <a:off x="0" y="0"/>
            <a:ext cx="12192000" cy="6858000"/>
          </a:xfrm>
          <a:prstGeom prst="rect">
            <a:avLst/>
          </a:prstGeom>
          <a:solidFill>
            <a:schemeClr val="bg2">
              <a:alpha val="4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dirty="0"/>
          </a:p>
        </p:txBody>
      </p:sp>
      <p:sp>
        <p:nvSpPr>
          <p:cNvPr id="2" name="Title 1">
            <a:extLst>
              <a:ext uri="{FF2B5EF4-FFF2-40B4-BE49-F238E27FC236}">
                <a16:creationId xmlns:a16="http://schemas.microsoft.com/office/drawing/2014/main" id="{854412EC-56C0-4009-B2E3-D63F9EECB9D4}"/>
              </a:ext>
            </a:extLst>
          </p:cNvPr>
          <p:cNvSpPr>
            <a:spLocks noGrp="1"/>
          </p:cNvSpPr>
          <p:nvPr>
            <p:ph type="title"/>
          </p:nvPr>
        </p:nvSpPr>
        <p:spPr>
          <a:xfrm>
            <a:off x="540000" y="539999"/>
            <a:ext cx="11090275" cy="1209600"/>
          </a:xfrm>
        </p:spPr>
        <p:txBody>
          <a:body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AB70C84F-F3B7-4BF4-A328-BCF5ADD32944}"/>
              </a:ext>
            </a:extLst>
          </p:cNvPr>
          <p:cNvSpPr>
            <a:spLocks noGrp="1"/>
          </p:cNvSpPr>
          <p:nvPr>
            <p:ph sz="half" idx="1"/>
          </p:nvPr>
        </p:nvSpPr>
        <p:spPr>
          <a:xfrm>
            <a:off x="540000" y="1929600"/>
            <a:ext cx="5437186" cy="4384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a:extLst>
              <a:ext uri="{FF2B5EF4-FFF2-40B4-BE49-F238E27FC236}">
                <a16:creationId xmlns:a16="http://schemas.microsoft.com/office/drawing/2014/main" id="{EF919CD5-DBB4-4749-980D-B5B40ECB67B9}"/>
              </a:ext>
            </a:extLst>
          </p:cNvPr>
          <p:cNvSpPr>
            <a:spLocks noGrp="1"/>
          </p:cNvSpPr>
          <p:nvPr>
            <p:ph sz="half" idx="2"/>
          </p:nvPr>
        </p:nvSpPr>
        <p:spPr>
          <a:xfrm>
            <a:off x="6203950" y="1929600"/>
            <a:ext cx="5437186" cy="4384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a:extLst>
              <a:ext uri="{FF2B5EF4-FFF2-40B4-BE49-F238E27FC236}">
                <a16:creationId xmlns:a16="http://schemas.microsoft.com/office/drawing/2014/main" id="{0BCFC378-6572-43DF-8344-59DE8122CD12}"/>
              </a:ext>
            </a:extLst>
          </p:cNvPr>
          <p:cNvSpPr>
            <a:spLocks noGrp="1"/>
          </p:cNvSpPr>
          <p:nvPr>
            <p:ph type="dt" sz="half" idx="10"/>
          </p:nvPr>
        </p:nvSpPr>
        <p:spPr/>
        <p:txBody>
          <a:bodyPr/>
          <a:lstStyle/>
          <a:p>
            <a:fld id="{7CF0BCE0-945C-4FDF-95A1-2149B1FF5B83}" type="datetimeFigureOut">
              <a:rPr lang="en-US" smtClean="0"/>
              <a:t>6/7/2021</a:t>
            </a:fld>
            <a:endParaRPr lang="en-US"/>
          </a:p>
        </p:txBody>
      </p:sp>
      <p:sp>
        <p:nvSpPr>
          <p:cNvPr id="6" name="Footer Placeholder 5">
            <a:extLst>
              <a:ext uri="{FF2B5EF4-FFF2-40B4-BE49-F238E27FC236}">
                <a16:creationId xmlns:a16="http://schemas.microsoft.com/office/drawing/2014/main" id="{36967A14-246A-4DDF-865C-68F6E16906B6}"/>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9674B6D-E110-478C-94B9-2F8199E586DC}"/>
              </a:ext>
            </a:extLst>
          </p:cNvPr>
          <p:cNvSpPr>
            <a:spLocks noGrp="1"/>
          </p:cNvSpPr>
          <p:nvPr>
            <p:ph type="sldNum" sz="quarter" idx="12"/>
          </p:nvPr>
        </p:nvSpPr>
        <p:spPr/>
        <p:txBody>
          <a:bodyPr/>
          <a:lstStyle/>
          <a:p>
            <a:fld id="{4CD77608-3819-479B-BB98-C216BA724EFE}" type="slidenum">
              <a:rPr lang="en-US" smtClean="0"/>
              <a:t>‹#›</a:t>
            </a:fld>
            <a:endParaRPr lang="en-US"/>
          </a:p>
        </p:txBody>
      </p:sp>
    </p:spTree>
    <p:extLst>
      <p:ext uri="{BB962C8B-B14F-4D97-AF65-F5344CB8AC3E}">
        <p14:creationId xmlns:p14="http://schemas.microsoft.com/office/powerpoint/2010/main" val="385044488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5130F7E5-A40E-4C9C-8E4F-3935B9182C4A}"/>
              </a:ext>
            </a:extLst>
          </p:cNvPr>
          <p:cNvGrpSpPr/>
          <p:nvPr/>
        </p:nvGrpSpPr>
        <p:grpSpPr>
          <a:xfrm>
            <a:off x="0" y="-2"/>
            <a:ext cx="12191999" cy="6858001"/>
            <a:chOff x="0" y="-2"/>
            <a:chExt cx="12191999" cy="6858001"/>
          </a:xfrm>
        </p:grpSpPr>
        <p:sp>
          <p:nvSpPr>
            <p:cNvPr id="12" name="Rectangle 11">
              <a:extLst>
                <a:ext uri="{FF2B5EF4-FFF2-40B4-BE49-F238E27FC236}">
                  <a16:creationId xmlns:a16="http://schemas.microsoft.com/office/drawing/2014/main" id="{AE67B504-02A7-4203-87D0-07D333D71917}"/>
                </a:ext>
              </a:extLst>
            </p:cNvPr>
            <p:cNvSpPr/>
            <p:nvPr/>
          </p:nvSpPr>
          <p:spPr>
            <a:xfrm>
              <a:off x="7995665" y="2562224"/>
              <a:ext cx="4196334" cy="4295775"/>
            </a:xfrm>
            <a:prstGeom prst="rect">
              <a:avLst/>
            </a:prstGeom>
            <a:gradFill flip="none" rotWithShape="1">
              <a:gsLst>
                <a:gs pos="0">
                  <a:schemeClr val="accent3">
                    <a:alpha val="40000"/>
                  </a:schemeClr>
                </a:gs>
                <a:gs pos="34000">
                  <a:schemeClr val="accent3">
                    <a:alpha val="20000"/>
                  </a:schemeClr>
                </a:gs>
                <a:gs pos="65000">
                  <a:schemeClr val="accent3">
                    <a:alpha val="0"/>
                  </a:schemeClr>
                </a:gs>
              </a:gsLst>
              <a:path path="circle">
                <a:fillToRect l="100000" t="100000"/>
              </a:path>
              <a:tileRect r="-100000" b="-10000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3" name="Group 12">
              <a:extLst>
                <a:ext uri="{FF2B5EF4-FFF2-40B4-BE49-F238E27FC236}">
                  <a16:creationId xmlns:a16="http://schemas.microsoft.com/office/drawing/2014/main" id="{DA1158F3-E1C3-400D-8505-628DB94365CE}"/>
                </a:ext>
              </a:extLst>
            </p:cNvPr>
            <p:cNvGrpSpPr/>
            <p:nvPr/>
          </p:nvGrpSpPr>
          <p:grpSpPr>
            <a:xfrm rot="16200000">
              <a:off x="2295528" y="-2295528"/>
              <a:ext cx="6858000" cy="11449051"/>
              <a:chOff x="0" y="2333625"/>
              <a:chExt cx="9515474" cy="3766109"/>
            </a:xfrm>
          </p:grpSpPr>
          <p:sp>
            <p:nvSpPr>
              <p:cNvPr id="23" name="Rectangle 22">
                <a:extLst>
                  <a:ext uri="{FF2B5EF4-FFF2-40B4-BE49-F238E27FC236}">
                    <a16:creationId xmlns:a16="http://schemas.microsoft.com/office/drawing/2014/main" id="{0AEADDCE-3295-4F24-8700-C93B5457C2B7}"/>
                  </a:ext>
                </a:extLst>
              </p:cNvPr>
              <p:cNvSpPr/>
              <p:nvPr/>
            </p:nvSpPr>
            <p:spPr>
              <a:xfrm>
                <a:off x="4757737" y="2333625"/>
                <a:ext cx="4757737" cy="3766109"/>
              </a:xfrm>
              <a:prstGeom prst="rect">
                <a:avLst/>
              </a:prstGeom>
              <a:gradFill flip="none" rotWithShape="1">
                <a:gsLst>
                  <a:gs pos="0">
                    <a:schemeClr val="accent2">
                      <a:alpha val="60000"/>
                    </a:schemeClr>
                  </a:gs>
                  <a:gs pos="60000">
                    <a:schemeClr val="accent2">
                      <a:alpha val="0"/>
                    </a:schemeClr>
                  </a:gs>
                </a:gsLst>
                <a:path path="circle">
                  <a:fillToRect r="100000" b="100000"/>
                </a:path>
                <a:tileRect l="-100000" t="-10000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23">
                <a:extLst>
                  <a:ext uri="{FF2B5EF4-FFF2-40B4-BE49-F238E27FC236}">
                    <a16:creationId xmlns:a16="http://schemas.microsoft.com/office/drawing/2014/main" id="{1F95C76A-5429-458C-BC9D-E1053EF7B84F}"/>
                  </a:ext>
                </a:extLst>
              </p:cNvPr>
              <p:cNvSpPr/>
              <p:nvPr/>
            </p:nvSpPr>
            <p:spPr>
              <a:xfrm flipH="1">
                <a:off x="0" y="2333625"/>
                <a:ext cx="4757737" cy="3766109"/>
              </a:xfrm>
              <a:prstGeom prst="rect">
                <a:avLst/>
              </a:prstGeom>
              <a:gradFill flip="none" rotWithShape="1">
                <a:gsLst>
                  <a:gs pos="0">
                    <a:schemeClr val="accent2">
                      <a:alpha val="60000"/>
                    </a:schemeClr>
                  </a:gs>
                  <a:gs pos="60000">
                    <a:schemeClr val="accent2">
                      <a:alpha val="0"/>
                    </a:schemeClr>
                  </a:gs>
                </a:gsLst>
                <a:path path="circle">
                  <a:fillToRect r="100000" b="100000"/>
                </a:path>
                <a:tileRect l="-100000" t="-10000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4" name="Group 13">
              <a:extLst>
                <a:ext uri="{FF2B5EF4-FFF2-40B4-BE49-F238E27FC236}">
                  <a16:creationId xmlns:a16="http://schemas.microsoft.com/office/drawing/2014/main" id="{3D0E8A42-259A-43FA-B284-B459D7364097}"/>
                </a:ext>
              </a:extLst>
            </p:cNvPr>
            <p:cNvGrpSpPr>
              <a:grpSpLocks noChangeAspect="1"/>
            </p:cNvGrpSpPr>
            <p:nvPr/>
          </p:nvGrpSpPr>
          <p:grpSpPr>
            <a:xfrm rot="5400000">
              <a:off x="3583369" y="-3583369"/>
              <a:ext cx="4713262" cy="11880000"/>
              <a:chOff x="1" y="0"/>
              <a:chExt cx="8305797" cy="6858000"/>
            </a:xfrm>
          </p:grpSpPr>
          <p:sp>
            <p:nvSpPr>
              <p:cNvPr id="21" name="Rectangle 20">
                <a:extLst>
                  <a:ext uri="{FF2B5EF4-FFF2-40B4-BE49-F238E27FC236}">
                    <a16:creationId xmlns:a16="http://schemas.microsoft.com/office/drawing/2014/main" id="{7900B4F1-619C-4C0E-B749-1843F22C946A}"/>
                  </a:ext>
                </a:extLst>
              </p:cNvPr>
              <p:cNvSpPr/>
              <p:nvPr/>
            </p:nvSpPr>
            <p:spPr>
              <a:xfrm>
                <a:off x="931" y="3429000"/>
                <a:ext cx="8304867" cy="3429000"/>
              </a:xfrm>
              <a:prstGeom prst="rect">
                <a:avLst/>
              </a:prstGeom>
              <a:gradFill flip="none" rotWithShape="1">
                <a:gsLst>
                  <a:gs pos="0">
                    <a:schemeClr val="accent3">
                      <a:alpha val="60000"/>
                    </a:schemeClr>
                  </a:gs>
                  <a:gs pos="63000">
                    <a:schemeClr val="accent3">
                      <a:alpha val="0"/>
                    </a:schemeClr>
                  </a:gs>
                </a:gsLst>
                <a:path path="circle">
                  <a:fillToRect r="100000" b="100000"/>
                </a:path>
                <a:tileRect l="-100000" t="-10000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2" name="Rectangle 21">
                <a:extLst>
                  <a:ext uri="{FF2B5EF4-FFF2-40B4-BE49-F238E27FC236}">
                    <a16:creationId xmlns:a16="http://schemas.microsoft.com/office/drawing/2014/main" id="{6E6F70BB-DCCC-4CF0-B5BB-95A965A99947}"/>
                  </a:ext>
                </a:extLst>
              </p:cNvPr>
              <p:cNvSpPr/>
              <p:nvPr/>
            </p:nvSpPr>
            <p:spPr>
              <a:xfrm flipV="1">
                <a:off x="1" y="0"/>
                <a:ext cx="8304867" cy="3429000"/>
              </a:xfrm>
              <a:prstGeom prst="rect">
                <a:avLst/>
              </a:prstGeom>
              <a:gradFill flip="none" rotWithShape="1">
                <a:gsLst>
                  <a:gs pos="0">
                    <a:schemeClr val="accent3">
                      <a:alpha val="60000"/>
                    </a:schemeClr>
                  </a:gs>
                  <a:gs pos="63000">
                    <a:schemeClr val="accent3">
                      <a:alpha val="0"/>
                    </a:schemeClr>
                  </a:gs>
                </a:gsLst>
                <a:path path="circle">
                  <a:fillToRect r="100000" b="100000"/>
                </a:path>
                <a:tileRect l="-100000" t="-10000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15" name="Group 14">
              <a:extLst>
                <a:ext uri="{FF2B5EF4-FFF2-40B4-BE49-F238E27FC236}">
                  <a16:creationId xmlns:a16="http://schemas.microsoft.com/office/drawing/2014/main" id="{83E6C50C-C1DA-44E1-B254-3B7228879DCD}"/>
                </a:ext>
              </a:extLst>
            </p:cNvPr>
            <p:cNvGrpSpPr/>
            <p:nvPr/>
          </p:nvGrpSpPr>
          <p:grpSpPr>
            <a:xfrm>
              <a:off x="2676525" y="0"/>
              <a:ext cx="9515473" cy="3766109"/>
              <a:chOff x="2333625" y="2433367"/>
              <a:chExt cx="9897159" cy="3766109"/>
            </a:xfrm>
          </p:grpSpPr>
          <p:sp>
            <p:nvSpPr>
              <p:cNvPr id="19" name="Rectangle 18">
                <a:extLst>
                  <a:ext uri="{FF2B5EF4-FFF2-40B4-BE49-F238E27FC236}">
                    <a16:creationId xmlns:a16="http://schemas.microsoft.com/office/drawing/2014/main" id="{DFC6EEED-A40A-4D1C-BE6B-11DD62770607}"/>
                  </a:ext>
                </a:extLst>
              </p:cNvPr>
              <p:cNvSpPr/>
              <p:nvPr/>
            </p:nvSpPr>
            <p:spPr>
              <a:xfrm>
                <a:off x="7282205" y="2433367"/>
                <a:ext cx="4948579" cy="3766109"/>
              </a:xfrm>
              <a:prstGeom prst="rect">
                <a:avLst/>
              </a:prstGeom>
              <a:gradFill flip="none" rotWithShape="1">
                <a:gsLst>
                  <a:gs pos="0">
                    <a:schemeClr val="accent1">
                      <a:alpha val="60000"/>
                    </a:schemeClr>
                  </a:gs>
                  <a:gs pos="60000">
                    <a:schemeClr val="accent1">
                      <a:alpha val="0"/>
                    </a:schemeClr>
                  </a:gs>
                </a:gsLst>
                <a:path path="circle">
                  <a:fillToRect r="100000" b="100000"/>
                </a:path>
                <a:tileRect l="-100000" t="-10000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a:extLst>
                  <a:ext uri="{FF2B5EF4-FFF2-40B4-BE49-F238E27FC236}">
                    <a16:creationId xmlns:a16="http://schemas.microsoft.com/office/drawing/2014/main" id="{527FF3FB-FDFC-4659-A7D6-ABED74010E82}"/>
                  </a:ext>
                </a:extLst>
              </p:cNvPr>
              <p:cNvSpPr/>
              <p:nvPr/>
            </p:nvSpPr>
            <p:spPr>
              <a:xfrm flipH="1">
                <a:off x="2333625" y="2433367"/>
                <a:ext cx="4948579" cy="3766109"/>
              </a:xfrm>
              <a:prstGeom prst="rect">
                <a:avLst/>
              </a:prstGeom>
              <a:gradFill flip="none" rotWithShape="1">
                <a:gsLst>
                  <a:gs pos="0">
                    <a:schemeClr val="accent1">
                      <a:alpha val="60000"/>
                    </a:schemeClr>
                  </a:gs>
                  <a:gs pos="60000">
                    <a:schemeClr val="accent1">
                      <a:alpha val="0"/>
                    </a:schemeClr>
                  </a:gs>
                </a:gsLst>
                <a:path path="circle">
                  <a:fillToRect r="100000" b="100000"/>
                </a:path>
                <a:tileRect l="-100000" t="-10000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6" name="Group 15">
              <a:extLst>
                <a:ext uri="{FF2B5EF4-FFF2-40B4-BE49-F238E27FC236}">
                  <a16:creationId xmlns:a16="http://schemas.microsoft.com/office/drawing/2014/main" id="{51548ED5-6668-4672-88DC-40E92508ACA2}"/>
                </a:ext>
              </a:extLst>
            </p:cNvPr>
            <p:cNvGrpSpPr/>
            <p:nvPr/>
          </p:nvGrpSpPr>
          <p:grpSpPr>
            <a:xfrm>
              <a:off x="0" y="0"/>
              <a:ext cx="9515473" cy="3766109"/>
              <a:chOff x="0" y="2333625"/>
              <a:chExt cx="9515473" cy="3766109"/>
            </a:xfrm>
          </p:grpSpPr>
          <p:sp>
            <p:nvSpPr>
              <p:cNvPr id="17" name="Rectangle 16">
                <a:extLst>
                  <a:ext uri="{FF2B5EF4-FFF2-40B4-BE49-F238E27FC236}">
                    <a16:creationId xmlns:a16="http://schemas.microsoft.com/office/drawing/2014/main" id="{975AE1B2-E73F-4E6E-AAFB-FB1C02684D32}"/>
                  </a:ext>
                </a:extLst>
              </p:cNvPr>
              <p:cNvSpPr/>
              <p:nvPr/>
            </p:nvSpPr>
            <p:spPr>
              <a:xfrm>
                <a:off x="4757737" y="2333625"/>
                <a:ext cx="4757736" cy="3766109"/>
              </a:xfrm>
              <a:prstGeom prst="rect">
                <a:avLst/>
              </a:prstGeom>
              <a:gradFill flip="none" rotWithShape="1">
                <a:gsLst>
                  <a:gs pos="0">
                    <a:schemeClr val="accent2">
                      <a:alpha val="60000"/>
                    </a:schemeClr>
                  </a:gs>
                  <a:gs pos="60000">
                    <a:schemeClr val="accent2">
                      <a:alpha val="0"/>
                    </a:schemeClr>
                  </a:gs>
                </a:gsLst>
                <a:path path="circle">
                  <a:fillToRect r="100000" b="100000"/>
                </a:path>
                <a:tileRect l="-100000" t="-10000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a:extLst>
                  <a:ext uri="{FF2B5EF4-FFF2-40B4-BE49-F238E27FC236}">
                    <a16:creationId xmlns:a16="http://schemas.microsoft.com/office/drawing/2014/main" id="{D750F2D6-C0E1-4AFE-AB87-083292737609}"/>
                  </a:ext>
                </a:extLst>
              </p:cNvPr>
              <p:cNvSpPr/>
              <p:nvPr/>
            </p:nvSpPr>
            <p:spPr>
              <a:xfrm flipH="1">
                <a:off x="0" y="2333625"/>
                <a:ext cx="4757736" cy="3766109"/>
              </a:xfrm>
              <a:prstGeom prst="rect">
                <a:avLst/>
              </a:prstGeom>
              <a:gradFill flip="none" rotWithShape="1">
                <a:gsLst>
                  <a:gs pos="0">
                    <a:schemeClr val="accent2">
                      <a:alpha val="60000"/>
                    </a:schemeClr>
                  </a:gs>
                  <a:gs pos="60000">
                    <a:schemeClr val="accent2">
                      <a:alpha val="0"/>
                    </a:schemeClr>
                  </a:gs>
                </a:gsLst>
                <a:path path="circle">
                  <a:fillToRect r="100000" b="100000"/>
                </a:path>
                <a:tileRect l="-100000" t="-10000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sp>
        <p:nvSpPr>
          <p:cNvPr id="25" name="Rectangle 24">
            <a:extLst>
              <a:ext uri="{FF2B5EF4-FFF2-40B4-BE49-F238E27FC236}">
                <a16:creationId xmlns:a16="http://schemas.microsoft.com/office/drawing/2014/main" id="{4ECC0D66-F2BE-4BF4-87F6-CE618B5C8916}"/>
              </a:ext>
            </a:extLst>
          </p:cNvPr>
          <p:cNvSpPr/>
          <p:nvPr/>
        </p:nvSpPr>
        <p:spPr>
          <a:xfrm>
            <a:off x="0" y="0"/>
            <a:ext cx="12192000" cy="6858000"/>
          </a:xfrm>
          <a:prstGeom prst="rect">
            <a:avLst/>
          </a:prstGeom>
          <a:solidFill>
            <a:schemeClr val="bg2">
              <a:alpha val="4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dirty="0"/>
          </a:p>
        </p:txBody>
      </p:sp>
      <p:sp>
        <p:nvSpPr>
          <p:cNvPr id="2" name="Title 1">
            <a:extLst>
              <a:ext uri="{FF2B5EF4-FFF2-40B4-BE49-F238E27FC236}">
                <a16:creationId xmlns:a16="http://schemas.microsoft.com/office/drawing/2014/main" id="{9A0BCA11-08C2-4C9A-B0A3-31C9051CDF9E}"/>
              </a:ext>
            </a:extLst>
          </p:cNvPr>
          <p:cNvSpPr>
            <a:spLocks noGrp="1"/>
          </p:cNvSpPr>
          <p:nvPr>
            <p:ph type="title"/>
          </p:nvPr>
        </p:nvSpPr>
        <p:spPr>
          <a:xfrm>
            <a:off x="540000" y="539999"/>
            <a:ext cx="11090273" cy="1210396"/>
          </a:xfrm>
        </p:spPr>
        <p:txBody>
          <a:bodyPr>
            <a:normAutofit/>
          </a:bodyPr>
          <a:lstStyle>
            <a:lvl1pPr>
              <a:defRPr sz="6000"/>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3662CEB0-C969-40EA-A5E2-8D875E28A6B6}"/>
              </a:ext>
            </a:extLst>
          </p:cNvPr>
          <p:cNvSpPr>
            <a:spLocks noGrp="1"/>
          </p:cNvSpPr>
          <p:nvPr>
            <p:ph type="body" idx="1"/>
          </p:nvPr>
        </p:nvSpPr>
        <p:spPr>
          <a:xfrm>
            <a:off x="540000" y="1929783"/>
            <a:ext cx="5448052" cy="792161"/>
          </a:xfrm>
        </p:spPr>
        <p:txBody>
          <a:bodyPr anchor="b"/>
          <a:lstStyle>
            <a:lvl1pPr marL="0" indent="0">
              <a:buNone/>
              <a:defRPr sz="1600" b="0" cap="all" spc="300"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B40F41A6-112E-4305-A0BA-6E119A77AC10}"/>
              </a:ext>
            </a:extLst>
          </p:cNvPr>
          <p:cNvSpPr>
            <a:spLocks noGrp="1"/>
          </p:cNvSpPr>
          <p:nvPr>
            <p:ph sz="half" idx="2"/>
          </p:nvPr>
        </p:nvSpPr>
        <p:spPr>
          <a:xfrm>
            <a:off x="540000" y="2937844"/>
            <a:ext cx="5437186" cy="33765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a:extLst>
              <a:ext uri="{FF2B5EF4-FFF2-40B4-BE49-F238E27FC236}">
                <a16:creationId xmlns:a16="http://schemas.microsoft.com/office/drawing/2014/main" id="{9AC672C5-31B9-443B-8DEE-5523646891F7}"/>
              </a:ext>
            </a:extLst>
          </p:cNvPr>
          <p:cNvSpPr>
            <a:spLocks noGrp="1"/>
          </p:cNvSpPr>
          <p:nvPr>
            <p:ph type="body" sz="quarter" idx="3"/>
          </p:nvPr>
        </p:nvSpPr>
        <p:spPr>
          <a:xfrm>
            <a:off x="6203949" y="1929782"/>
            <a:ext cx="5437187" cy="792000"/>
          </a:xfrm>
        </p:spPr>
        <p:txBody>
          <a:bodyPr anchor="b"/>
          <a:lstStyle>
            <a:lvl1pPr marL="0" indent="0">
              <a:buNone/>
              <a:defRPr sz="1600" b="0" i="0" cap="all" spc="300"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54D18B9D-8B21-4249-A3AD-8FBE48F0F55B}"/>
              </a:ext>
            </a:extLst>
          </p:cNvPr>
          <p:cNvSpPr>
            <a:spLocks noGrp="1"/>
          </p:cNvSpPr>
          <p:nvPr>
            <p:ph sz="quarter" idx="4"/>
          </p:nvPr>
        </p:nvSpPr>
        <p:spPr>
          <a:xfrm>
            <a:off x="6203950" y="2937844"/>
            <a:ext cx="5437186" cy="33765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a:extLst>
              <a:ext uri="{FF2B5EF4-FFF2-40B4-BE49-F238E27FC236}">
                <a16:creationId xmlns:a16="http://schemas.microsoft.com/office/drawing/2014/main" id="{05B60881-13B2-4064-84FB-6D071F36C433}"/>
              </a:ext>
            </a:extLst>
          </p:cNvPr>
          <p:cNvSpPr>
            <a:spLocks noGrp="1"/>
          </p:cNvSpPr>
          <p:nvPr>
            <p:ph type="dt" sz="half" idx="10"/>
          </p:nvPr>
        </p:nvSpPr>
        <p:spPr/>
        <p:txBody>
          <a:bodyPr/>
          <a:lstStyle/>
          <a:p>
            <a:fld id="{7CF0BCE0-945C-4FDF-95A1-2149B1FF5B83}" type="datetimeFigureOut">
              <a:rPr lang="en-US" smtClean="0"/>
              <a:t>6/7/2021</a:t>
            </a:fld>
            <a:endParaRPr lang="en-US"/>
          </a:p>
        </p:txBody>
      </p:sp>
      <p:sp>
        <p:nvSpPr>
          <p:cNvPr id="8" name="Footer Placeholder 7">
            <a:extLst>
              <a:ext uri="{FF2B5EF4-FFF2-40B4-BE49-F238E27FC236}">
                <a16:creationId xmlns:a16="http://schemas.microsoft.com/office/drawing/2014/main" id="{249FCE5D-D5EF-485D-97FA-2614FF964298}"/>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67F204FC-4F66-417C-8E4B-74772ED05701}"/>
              </a:ext>
            </a:extLst>
          </p:cNvPr>
          <p:cNvSpPr>
            <a:spLocks noGrp="1"/>
          </p:cNvSpPr>
          <p:nvPr>
            <p:ph type="sldNum" sz="quarter" idx="12"/>
          </p:nvPr>
        </p:nvSpPr>
        <p:spPr/>
        <p:txBody>
          <a:bodyPr/>
          <a:lstStyle/>
          <a:p>
            <a:fld id="{4CD77608-3819-479B-BB98-C216BA724EFE}" type="slidenum">
              <a:rPr lang="en-US" smtClean="0"/>
              <a:t>‹#›</a:t>
            </a:fld>
            <a:endParaRPr lang="en-US"/>
          </a:p>
        </p:txBody>
      </p:sp>
    </p:spTree>
    <p:extLst>
      <p:ext uri="{BB962C8B-B14F-4D97-AF65-F5344CB8AC3E}">
        <p14:creationId xmlns:p14="http://schemas.microsoft.com/office/powerpoint/2010/main" val="68596371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grpSp>
        <p:nvGrpSpPr>
          <p:cNvPr id="17" name="Group 16">
            <a:extLst>
              <a:ext uri="{FF2B5EF4-FFF2-40B4-BE49-F238E27FC236}">
                <a16:creationId xmlns:a16="http://schemas.microsoft.com/office/drawing/2014/main" id="{9521FD20-B9D4-4FD1-9AAD-F4157555AD62}"/>
              </a:ext>
            </a:extLst>
          </p:cNvPr>
          <p:cNvGrpSpPr/>
          <p:nvPr/>
        </p:nvGrpSpPr>
        <p:grpSpPr>
          <a:xfrm rot="10800000">
            <a:off x="1392000" y="0"/>
            <a:ext cx="10800000" cy="6858000"/>
            <a:chOff x="0" y="0"/>
            <a:chExt cx="10800000" cy="6858000"/>
          </a:xfrm>
        </p:grpSpPr>
        <p:sp>
          <p:nvSpPr>
            <p:cNvPr id="15" name="Rectangle 14">
              <a:extLst>
                <a:ext uri="{FF2B5EF4-FFF2-40B4-BE49-F238E27FC236}">
                  <a16:creationId xmlns:a16="http://schemas.microsoft.com/office/drawing/2014/main" id="{27477A35-8424-45D6-A66E-8ACFA6C405B5}"/>
                </a:ext>
              </a:extLst>
            </p:cNvPr>
            <p:cNvSpPr/>
            <p:nvPr/>
          </p:nvSpPr>
          <p:spPr>
            <a:xfrm>
              <a:off x="5400000" y="0"/>
              <a:ext cx="5400000" cy="6858000"/>
            </a:xfrm>
            <a:prstGeom prst="rect">
              <a:avLst/>
            </a:prstGeom>
            <a:gradFill flip="none" rotWithShape="1">
              <a:gsLst>
                <a:gs pos="0">
                  <a:schemeClr val="accent2"/>
                </a:gs>
                <a:gs pos="60000">
                  <a:schemeClr val="accent2">
                    <a:alpha val="0"/>
                  </a:schemeClr>
                </a:gs>
              </a:gsLst>
              <a:path path="circle">
                <a:fillToRect r="100000" b="100000"/>
              </a:path>
              <a:tileRect l="-100000" t="-10000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a:p>
          </p:txBody>
        </p:sp>
        <p:sp>
          <p:nvSpPr>
            <p:cNvPr id="16" name="Rectangle 15">
              <a:extLst>
                <a:ext uri="{FF2B5EF4-FFF2-40B4-BE49-F238E27FC236}">
                  <a16:creationId xmlns:a16="http://schemas.microsoft.com/office/drawing/2014/main" id="{8BFBA1CE-E9AC-40C0-A7F9-E5671F5FEF9C}"/>
                </a:ext>
              </a:extLst>
            </p:cNvPr>
            <p:cNvSpPr/>
            <p:nvPr/>
          </p:nvSpPr>
          <p:spPr>
            <a:xfrm flipH="1">
              <a:off x="0" y="0"/>
              <a:ext cx="5400000" cy="6858000"/>
            </a:xfrm>
            <a:prstGeom prst="rect">
              <a:avLst/>
            </a:prstGeom>
            <a:gradFill flip="none" rotWithShape="1">
              <a:gsLst>
                <a:gs pos="0">
                  <a:schemeClr val="accent2"/>
                </a:gs>
                <a:gs pos="60000">
                  <a:schemeClr val="accent2">
                    <a:alpha val="0"/>
                  </a:schemeClr>
                </a:gs>
              </a:gsLst>
              <a:path path="circle">
                <a:fillToRect r="100000" b="100000"/>
              </a:path>
              <a:tileRect l="-100000" t="-10000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a:p>
          </p:txBody>
        </p:sp>
      </p:grpSp>
      <p:grpSp>
        <p:nvGrpSpPr>
          <p:cNvPr id="11" name="Group 10">
            <a:extLst>
              <a:ext uri="{FF2B5EF4-FFF2-40B4-BE49-F238E27FC236}">
                <a16:creationId xmlns:a16="http://schemas.microsoft.com/office/drawing/2014/main" id="{D0C2729A-59F8-46A4-9AAA-7665E5966E2D}"/>
              </a:ext>
            </a:extLst>
          </p:cNvPr>
          <p:cNvGrpSpPr>
            <a:grpSpLocks noChangeAspect="1"/>
          </p:cNvGrpSpPr>
          <p:nvPr/>
        </p:nvGrpSpPr>
        <p:grpSpPr>
          <a:xfrm rot="16200000" flipH="1">
            <a:off x="-1714500" y="1714500"/>
            <a:ext cx="6858000" cy="3429000"/>
            <a:chOff x="0" y="0"/>
            <a:chExt cx="2880000" cy="1440000"/>
          </a:xfrm>
        </p:grpSpPr>
        <p:sp>
          <p:nvSpPr>
            <p:cNvPr id="13" name="Rectangle 12">
              <a:extLst>
                <a:ext uri="{FF2B5EF4-FFF2-40B4-BE49-F238E27FC236}">
                  <a16:creationId xmlns:a16="http://schemas.microsoft.com/office/drawing/2014/main" id="{83EBBB96-590D-4704-87AD-A00AE2424DE8}"/>
                </a:ext>
              </a:extLst>
            </p:cNvPr>
            <p:cNvSpPr/>
            <p:nvPr/>
          </p:nvSpPr>
          <p:spPr>
            <a:xfrm>
              <a:off x="1440000" y="0"/>
              <a:ext cx="1440000" cy="1440000"/>
            </a:xfrm>
            <a:prstGeom prst="rect">
              <a:avLst/>
            </a:prstGeom>
            <a:gradFill flip="none" rotWithShape="1">
              <a:gsLst>
                <a:gs pos="0">
                  <a:schemeClr val="accent2"/>
                </a:gs>
                <a:gs pos="60000">
                  <a:schemeClr val="accent2">
                    <a:alpha val="0"/>
                  </a:schemeClr>
                </a:gs>
              </a:gsLst>
              <a:path path="circle">
                <a:fillToRect r="100000" b="100000"/>
              </a:path>
              <a:tileRect l="-100000" t="-10000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a:p>
          </p:txBody>
        </p:sp>
        <p:sp>
          <p:nvSpPr>
            <p:cNvPr id="14" name="Rectangle 13">
              <a:extLst>
                <a:ext uri="{FF2B5EF4-FFF2-40B4-BE49-F238E27FC236}">
                  <a16:creationId xmlns:a16="http://schemas.microsoft.com/office/drawing/2014/main" id="{889BAB7D-5298-40B9-910B-136D0C6A9934}"/>
                </a:ext>
              </a:extLst>
            </p:cNvPr>
            <p:cNvSpPr/>
            <p:nvPr/>
          </p:nvSpPr>
          <p:spPr>
            <a:xfrm flipH="1">
              <a:off x="0" y="0"/>
              <a:ext cx="1440000" cy="1440000"/>
            </a:xfrm>
            <a:prstGeom prst="rect">
              <a:avLst/>
            </a:prstGeom>
            <a:gradFill flip="none" rotWithShape="1">
              <a:gsLst>
                <a:gs pos="0">
                  <a:schemeClr val="accent2"/>
                </a:gs>
                <a:gs pos="60000">
                  <a:schemeClr val="accent2">
                    <a:alpha val="0"/>
                  </a:schemeClr>
                </a:gs>
              </a:gsLst>
              <a:path path="circle">
                <a:fillToRect r="100000" b="100000"/>
              </a:path>
              <a:tileRect l="-100000" t="-10000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a:p>
          </p:txBody>
        </p:sp>
      </p:grpSp>
      <p:sp>
        <p:nvSpPr>
          <p:cNvPr id="12" name="Rectangle 11">
            <a:extLst>
              <a:ext uri="{FF2B5EF4-FFF2-40B4-BE49-F238E27FC236}">
                <a16:creationId xmlns:a16="http://schemas.microsoft.com/office/drawing/2014/main" id="{F323EA00-E168-4864-883B-358A7CDF9153}"/>
              </a:ext>
            </a:extLst>
          </p:cNvPr>
          <p:cNvSpPr>
            <a:spLocks noChangeAspect="1"/>
          </p:cNvSpPr>
          <p:nvPr/>
        </p:nvSpPr>
        <p:spPr>
          <a:xfrm rot="10800000">
            <a:off x="5602287" y="268286"/>
            <a:ext cx="6589713" cy="6589713"/>
          </a:xfrm>
          <a:prstGeom prst="rect">
            <a:avLst/>
          </a:prstGeom>
          <a:gradFill flip="none" rotWithShape="1">
            <a:gsLst>
              <a:gs pos="0">
                <a:schemeClr val="accent1"/>
              </a:gs>
              <a:gs pos="60000">
                <a:schemeClr val="accent1">
                  <a:alpha val="0"/>
                </a:schemeClr>
              </a:gs>
            </a:gsLst>
            <a:path path="circle">
              <a:fillToRect r="100000" b="100000"/>
            </a:path>
            <a:tileRect l="-100000" t="-10000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a:p>
        </p:txBody>
      </p:sp>
      <p:sp>
        <p:nvSpPr>
          <p:cNvPr id="18" name="Rectangle 17">
            <a:extLst>
              <a:ext uri="{FF2B5EF4-FFF2-40B4-BE49-F238E27FC236}">
                <a16:creationId xmlns:a16="http://schemas.microsoft.com/office/drawing/2014/main" id="{CA4F2DFA-2F27-43FB-B08C-0787FA44B0D1}"/>
              </a:ext>
            </a:extLst>
          </p:cNvPr>
          <p:cNvSpPr>
            <a:spLocks noChangeAspect="1"/>
          </p:cNvSpPr>
          <p:nvPr/>
        </p:nvSpPr>
        <p:spPr>
          <a:xfrm>
            <a:off x="0" y="0"/>
            <a:ext cx="6589713" cy="6589713"/>
          </a:xfrm>
          <a:prstGeom prst="rect">
            <a:avLst/>
          </a:prstGeom>
          <a:gradFill flip="none" rotWithShape="1">
            <a:gsLst>
              <a:gs pos="0">
                <a:schemeClr val="accent1">
                  <a:alpha val="60000"/>
                </a:schemeClr>
              </a:gs>
              <a:gs pos="60000">
                <a:schemeClr val="accent1">
                  <a:alpha val="0"/>
                </a:schemeClr>
              </a:gs>
            </a:gsLst>
            <a:path path="circle">
              <a:fillToRect r="100000" b="100000"/>
            </a:path>
            <a:tileRect l="-100000" t="-10000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a:p>
        </p:txBody>
      </p:sp>
      <p:sp>
        <p:nvSpPr>
          <p:cNvPr id="19" name="Rectangle 18">
            <a:extLst>
              <a:ext uri="{FF2B5EF4-FFF2-40B4-BE49-F238E27FC236}">
                <a16:creationId xmlns:a16="http://schemas.microsoft.com/office/drawing/2014/main" id="{7D750354-CD8D-4A3B-A7AC-04622BCB0499}"/>
              </a:ext>
            </a:extLst>
          </p:cNvPr>
          <p:cNvSpPr/>
          <p:nvPr/>
        </p:nvSpPr>
        <p:spPr>
          <a:xfrm>
            <a:off x="0" y="0"/>
            <a:ext cx="12192000" cy="6858000"/>
          </a:xfrm>
          <a:prstGeom prst="rect">
            <a:avLst/>
          </a:prstGeom>
          <a:solidFill>
            <a:schemeClr val="bg2">
              <a:alpha val="4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dirty="0"/>
          </a:p>
        </p:txBody>
      </p:sp>
      <p:sp>
        <p:nvSpPr>
          <p:cNvPr id="2" name="Title 1">
            <a:extLst>
              <a:ext uri="{FF2B5EF4-FFF2-40B4-BE49-F238E27FC236}">
                <a16:creationId xmlns:a16="http://schemas.microsoft.com/office/drawing/2014/main" id="{7F3ED3C6-DA43-4D1C-9056-407A4FB1C6AB}"/>
              </a:ext>
            </a:extLst>
          </p:cNvPr>
          <p:cNvSpPr>
            <a:spLocks noGrp="1"/>
          </p:cNvSpPr>
          <p:nvPr>
            <p:ph type="title"/>
          </p:nvPr>
        </p:nvSpPr>
        <p:spPr>
          <a:xfrm>
            <a:off x="550863" y="549276"/>
            <a:ext cx="11090275" cy="5759450"/>
          </a:xfrm>
        </p:spPr>
        <p:txBody>
          <a:bodyPr/>
          <a:lstStyle>
            <a:lvl1pPr>
              <a:defRPr sz="8800"/>
            </a:lvl1pPr>
          </a:lstStyle>
          <a:p>
            <a:r>
              <a:rPr lang="en-US"/>
              <a:t>Click to edit Master title style</a:t>
            </a:r>
            <a:endParaRPr lang="en-US" dirty="0"/>
          </a:p>
        </p:txBody>
      </p:sp>
      <p:sp>
        <p:nvSpPr>
          <p:cNvPr id="3" name="Date Placeholder 2">
            <a:extLst>
              <a:ext uri="{FF2B5EF4-FFF2-40B4-BE49-F238E27FC236}">
                <a16:creationId xmlns:a16="http://schemas.microsoft.com/office/drawing/2014/main" id="{720CEB41-E921-45ED-951A-861E31E01336}"/>
              </a:ext>
            </a:extLst>
          </p:cNvPr>
          <p:cNvSpPr>
            <a:spLocks noGrp="1"/>
          </p:cNvSpPr>
          <p:nvPr>
            <p:ph type="dt" sz="half" idx="10"/>
          </p:nvPr>
        </p:nvSpPr>
        <p:spPr/>
        <p:txBody>
          <a:bodyPr/>
          <a:lstStyle/>
          <a:p>
            <a:fld id="{7CF0BCE0-945C-4FDF-95A1-2149B1FF5B83}" type="datetimeFigureOut">
              <a:rPr lang="en-US" smtClean="0"/>
              <a:t>6/7/2021</a:t>
            </a:fld>
            <a:endParaRPr lang="en-US"/>
          </a:p>
        </p:txBody>
      </p:sp>
      <p:sp>
        <p:nvSpPr>
          <p:cNvPr id="4" name="Footer Placeholder 3">
            <a:extLst>
              <a:ext uri="{FF2B5EF4-FFF2-40B4-BE49-F238E27FC236}">
                <a16:creationId xmlns:a16="http://schemas.microsoft.com/office/drawing/2014/main" id="{8F6B422D-769C-4E63-8763-ABBB885007E2}"/>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9D38FB6F-2D68-40C0-B628-142011F34A01}"/>
              </a:ext>
            </a:extLst>
          </p:cNvPr>
          <p:cNvSpPr>
            <a:spLocks noGrp="1"/>
          </p:cNvSpPr>
          <p:nvPr>
            <p:ph type="sldNum" sz="quarter" idx="12"/>
          </p:nvPr>
        </p:nvSpPr>
        <p:spPr/>
        <p:txBody>
          <a:bodyPr/>
          <a:lstStyle/>
          <a:p>
            <a:fld id="{4CD77608-3819-479B-BB98-C216BA724EFE}" type="slidenum">
              <a:rPr lang="en-US" smtClean="0"/>
              <a:t>‹#›</a:t>
            </a:fld>
            <a:endParaRPr lang="en-US"/>
          </a:p>
        </p:txBody>
      </p:sp>
    </p:spTree>
    <p:extLst>
      <p:ext uri="{BB962C8B-B14F-4D97-AF65-F5344CB8AC3E}">
        <p14:creationId xmlns:p14="http://schemas.microsoft.com/office/powerpoint/2010/main" val="333073934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grpSp>
        <p:nvGrpSpPr>
          <p:cNvPr id="5" name="Group 4">
            <a:extLst>
              <a:ext uri="{FF2B5EF4-FFF2-40B4-BE49-F238E27FC236}">
                <a16:creationId xmlns:a16="http://schemas.microsoft.com/office/drawing/2014/main" id="{5ED88E92-14F3-4B58-9E48-1D79E139A89E}"/>
              </a:ext>
            </a:extLst>
          </p:cNvPr>
          <p:cNvGrpSpPr/>
          <p:nvPr/>
        </p:nvGrpSpPr>
        <p:grpSpPr>
          <a:xfrm>
            <a:off x="0" y="0"/>
            <a:ext cx="12191999" cy="6861600"/>
            <a:chOff x="1" y="0"/>
            <a:chExt cx="12191999" cy="6861600"/>
          </a:xfrm>
        </p:grpSpPr>
        <p:sp>
          <p:nvSpPr>
            <p:cNvPr id="6" name="Rectangle 5">
              <a:extLst>
                <a:ext uri="{FF2B5EF4-FFF2-40B4-BE49-F238E27FC236}">
                  <a16:creationId xmlns:a16="http://schemas.microsoft.com/office/drawing/2014/main" id="{A6466AE7-32B6-4334-AF41-B9387E6726C5}"/>
                </a:ext>
              </a:extLst>
            </p:cNvPr>
            <p:cNvSpPr>
              <a:spLocks noChangeAspect="1"/>
            </p:cNvSpPr>
            <p:nvPr/>
          </p:nvSpPr>
          <p:spPr>
            <a:xfrm rot="16200000">
              <a:off x="1" y="1640114"/>
              <a:ext cx="5217886" cy="5217886"/>
            </a:xfrm>
            <a:prstGeom prst="rect">
              <a:avLst/>
            </a:prstGeom>
            <a:gradFill flip="none" rotWithShape="1">
              <a:gsLst>
                <a:gs pos="0">
                  <a:schemeClr val="accent2">
                    <a:alpha val="60000"/>
                  </a:schemeClr>
                </a:gs>
                <a:gs pos="60000">
                  <a:schemeClr val="accent2">
                    <a:alpha val="0"/>
                  </a:schemeClr>
                </a:gs>
              </a:gsLst>
              <a:path path="circle">
                <a:fillToRect r="100000" b="100000"/>
              </a:path>
              <a:tileRect l="-100000" t="-10000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a:p>
          </p:txBody>
        </p:sp>
        <p:sp>
          <p:nvSpPr>
            <p:cNvPr id="7" name="Oval 6">
              <a:extLst>
                <a:ext uri="{FF2B5EF4-FFF2-40B4-BE49-F238E27FC236}">
                  <a16:creationId xmlns:a16="http://schemas.microsoft.com/office/drawing/2014/main" id="{659C09F8-90CD-443F-9AA1-D08C56A605BB}"/>
                </a:ext>
              </a:extLst>
            </p:cNvPr>
            <p:cNvSpPr>
              <a:spLocks noChangeAspect="1"/>
            </p:cNvSpPr>
            <p:nvPr/>
          </p:nvSpPr>
          <p:spPr>
            <a:xfrm>
              <a:off x="6384514" y="0"/>
              <a:ext cx="4320000" cy="4320000"/>
            </a:xfrm>
            <a:prstGeom prst="ellipse">
              <a:avLst/>
            </a:prstGeom>
            <a:solidFill>
              <a:schemeClr val="accent3">
                <a:alpha val="96000"/>
              </a:schemeClr>
            </a:solidFill>
            <a:ln>
              <a:noFill/>
            </a:ln>
            <a:effectLst>
              <a:softEdge rad="1016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a:p>
          </p:txBody>
        </p:sp>
        <p:sp>
          <p:nvSpPr>
            <p:cNvPr id="8" name="Oval 7">
              <a:extLst>
                <a:ext uri="{FF2B5EF4-FFF2-40B4-BE49-F238E27FC236}">
                  <a16:creationId xmlns:a16="http://schemas.microsoft.com/office/drawing/2014/main" id="{DC7304AB-BE7D-45AC-A876-4A24543AE5B3}"/>
                </a:ext>
              </a:extLst>
            </p:cNvPr>
            <p:cNvSpPr>
              <a:spLocks noChangeAspect="1"/>
            </p:cNvSpPr>
            <p:nvPr/>
          </p:nvSpPr>
          <p:spPr>
            <a:xfrm>
              <a:off x="6119057" y="1230054"/>
              <a:ext cx="5506886" cy="5506886"/>
            </a:xfrm>
            <a:prstGeom prst="ellipse">
              <a:avLst/>
            </a:prstGeom>
            <a:solidFill>
              <a:schemeClr val="accent2">
                <a:alpha val="60000"/>
              </a:schemeClr>
            </a:solidFill>
            <a:ln>
              <a:noFill/>
            </a:ln>
            <a:effectLst>
              <a:softEdge rad="1270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dirty="0"/>
            </a:p>
          </p:txBody>
        </p:sp>
        <p:grpSp>
          <p:nvGrpSpPr>
            <p:cNvPr id="9" name="Group 8">
              <a:extLst>
                <a:ext uri="{FF2B5EF4-FFF2-40B4-BE49-F238E27FC236}">
                  <a16:creationId xmlns:a16="http://schemas.microsoft.com/office/drawing/2014/main" id="{8E11922B-DDB3-46D7-B1BD-C1CCDB3C42E3}"/>
                </a:ext>
              </a:extLst>
            </p:cNvPr>
            <p:cNvGrpSpPr>
              <a:grpSpLocks noChangeAspect="1"/>
            </p:cNvGrpSpPr>
            <p:nvPr/>
          </p:nvGrpSpPr>
          <p:grpSpPr>
            <a:xfrm>
              <a:off x="690092" y="0"/>
              <a:ext cx="10800000" cy="6858000"/>
              <a:chOff x="2328000" y="0"/>
              <a:chExt cx="2880000" cy="1440000"/>
            </a:xfrm>
          </p:grpSpPr>
          <p:sp>
            <p:nvSpPr>
              <p:cNvPr id="14" name="Rectangle 13">
                <a:extLst>
                  <a:ext uri="{FF2B5EF4-FFF2-40B4-BE49-F238E27FC236}">
                    <a16:creationId xmlns:a16="http://schemas.microsoft.com/office/drawing/2014/main" id="{C580F8F6-E662-4BCD-AC9C-7E5DDBD5A773}"/>
                  </a:ext>
                </a:extLst>
              </p:cNvPr>
              <p:cNvSpPr/>
              <p:nvPr/>
            </p:nvSpPr>
            <p:spPr>
              <a:xfrm>
                <a:off x="3768000" y="0"/>
                <a:ext cx="1440000" cy="1440000"/>
              </a:xfrm>
              <a:prstGeom prst="rect">
                <a:avLst/>
              </a:prstGeom>
              <a:gradFill flip="none" rotWithShape="1">
                <a:gsLst>
                  <a:gs pos="0">
                    <a:schemeClr val="accent1"/>
                  </a:gs>
                  <a:gs pos="60000">
                    <a:schemeClr val="accent1">
                      <a:alpha val="0"/>
                    </a:schemeClr>
                  </a:gs>
                </a:gsLst>
                <a:path path="circle">
                  <a:fillToRect r="100000" b="100000"/>
                </a:path>
                <a:tileRect l="-100000" t="-10000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a:p>
            </p:txBody>
          </p:sp>
          <p:sp>
            <p:nvSpPr>
              <p:cNvPr id="15" name="Rectangle 14">
                <a:extLst>
                  <a:ext uri="{FF2B5EF4-FFF2-40B4-BE49-F238E27FC236}">
                    <a16:creationId xmlns:a16="http://schemas.microsoft.com/office/drawing/2014/main" id="{9A333FE5-ADB0-48EE-A1A6-9AA36DA343A2}"/>
                  </a:ext>
                </a:extLst>
              </p:cNvPr>
              <p:cNvSpPr/>
              <p:nvPr/>
            </p:nvSpPr>
            <p:spPr>
              <a:xfrm flipH="1">
                <a:off x="2328000" y="0"/>
                <a:ext cx="1440000" cy="1440000"/>
              </a:xfrm>
              <a:prstGeom prst="rect">
                <a:avLst/>
              </a:prstGeom>
              <a:gradFill flip="none" rotWithShape="1">
                <a:gsLst>
                  <a:gs pos="0">
                    <a:schemeClr val="accent1"/>
                  </a:gs>
                  <a:gs pos="60000">
                    <a:schemeClr val="accent1">
                      <a:alpha val="0"/>
                    </a:schemeClr>
                  </a:gs>
                </a:gsLst>
                <a:path path="circle">
                  <a:fillToRect r="100000" b="100000"/>
                </a:path>
                <a:tileRect l="-100000" t="-10000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a:p>
            </p:txBody>
          </p:sp>
        </p:grpSp>
        <p:grpSp>
          <p:nvGrpSpPr>
            <p:cNvPr id="10" name="Group 9">
              <a:extLst>
                <a:ext uri="{FF2B5EF4-FFF2-40B4-BE49-F238E27FC236}">
                  <a16:creationId xmlns:a16="http://schemas.microsoft.com/office/drawing/2014/main" id="{0B09CD4F-6DF4-48AA-BD35-23E3F2A643F7}"/>
                </a:ext>
              </a:extLst>
            </p:cNvPr>
            <p:cNvGrpSpPr>
              <a:grpSpLocks noChangeAspect="1"/>
            </p:cNvGrpSpPr>
            <p:nvPr/>
          </p:nvGrpSpPr>
          <p:grpSpPr>
            <a:xfrm rot="5400000">
              <a:off x="7048499" y="1714500"/>
              <a:ext cx="6858000" cy="3429000"/>
              <a:chOff x="0" y="0"/>
              <a:chExt cx="2880000" cy="1440000"/>
            </a:xfrm>
          </p:grpSpPr>
          <p:sp>
            <p:nvSpPr>
              <p:cNvPr id="12" name="Rectangle 11">
                <a:extLst>
                  <a:ext uri="{FF2B5EF4-FFF2-40B4-BE49-F238E27FC236}">
                    <a16:creationId xmlns:a16="http://schemas.microsoft.com/office/drawing/2014/main" id="{02223219-ACCC-42F2-A1B4-E3C8C8AB12A4}"/>
                  </a:ext>
                </a:extLst>
              </p:cNvPr>
              <p:cNvSpPr/>
              <p:nvPr/>
            </p:nvSpPr>
            <p:spPr>
              <a:xfrm>
                <a:off x="1440000" y="0"/>
                <a:ext cx="1440000" cy="1440000"/>
              </a:xfrm>
              <a:prstGeom prst="rect">
                <a:avLst/>
              </a:prstGeom>
              <a:gradFill flip="none" rotWithShape="1">
                <a:gsLst>
                  <a:gs pos="0">
                    <a:schemeClr val="accent2"/>
                  </a:gs>
                  <a:gs pos="60000">
                    <a:schemeClr val="accent2">
                      <a:alpha val="0"/>
                    </a:schemeClr>
                  </a:gs>
                </a:gsLst>
                <a:path path="circle">
                  <a:fillToRect r="100000" b="100000"/>
                </a:path>
                <a:tileRect l="-100000" t="-10000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a:p>
            </p:txBody>
          </p:sp>
          <p:sp>
            <p:nvSpPr>
              <p:cNvPr id="13" name="Rectangle 12">
                <a:extLst>
                  <a:ext uri="{FF2B5EF4-FFF2-40B4-BE49-F238E27FC236}">
                    <a16:creationId xmlns:a16="http://schemas.microsoft.com/office/drawing/2014/main" id="{1510B0E9-9BA0-4357-9E04-554C19BAAC89}"/>
                  </a:ext>
                </a:extLst>
              </p:cNvPr>
              <p:cNvSpPr/>
              <p:nvPr/>
            </p:nvSpPr>
            <p:spPr>
              <a:xfrm flipH="1">
                <a:off x="0" y="0"/>
                <a:ext cx="1440000" cy="1440000"/>
              </a:xfrm>
              <a:prstGeom prst="rect">
                <a:avLst/>
              </a:prstGeom>
              <a:gradFill flip="none" rotWithShape="1">
                <a:gsLst>
                  <a:gs pos="0">
                    <a:schemeClr val="accent2"/>
                  </a:gs>
                  <a:gs pos="60000">
                    <a:schemeClr val="accent2">
                      <a:alpha val="0"/>
                    </a:schemeClr>
                  </a:gs>
                </a:gsLst>
                <a:path path="circle">
                  <a:fillToRect r="100000" b="100000"/>
                </a:path>
                <a:tileRect l="-100000" t="-10000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a:p>
            </p:txBody>
          </p:sp>
        </p:grpSp>
        <p:sp>
          <p:nvSpPr>
            <p:cNvPr id="11" name="Rectangle 10">
              <a:extLst>
                <a:ext uri="{FF2B5EF4-FFF2-40B4-BE49-F238E27FC236}">
                  <a16:creationId xmlns:a16="http://schemas.microsoft.com/office/drawing/2014/main" id="{DF06DA80-525A-4C9E-A441-50630AA772A4}"/>
                </a:ext>
              </a:extLst>
            </p:cNvPr>
            <p:cNvSpPr>
              <a:spLocks noChangeAspect="1"/>
            </p:cNvSpPr>
            <p:nvPr/>
          </p:nvSpPr>
          <p:spPr>
            <a:xfrm rot="10800000">
              <a:off x="5602287" y="271887"/>
              <a:ext cx="6589713" cy="6589713"/>
            </a:xfrm>
            <a:prstGeom prst="rect">
              <a:avLst/>
            </a:prstGeom>
            <a:gradFill flip="none" rotWithShape="1">
              <a:gsLst>
                <a:gs pos="0">
                  <a:schemeClr val="accent3"/>
                </a:gs>
                <a:gs pos="60000">
                  <a:schemeClr val="accent3">
                    <a:alpha val="0"/>
                  </a:schemeClr>
                </a:gs>
              </a:gsLst>
              <a:path path="circle">
                <a:fillToRect r="100000" b="100000"/>
              </a:path>
              <a:tileRect l="-100000" t="-10000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a:p>
          </p:txBody>
        </p:sp>
      </p:grpSp>
      <p:sp>
        <p:nvSpPr>
          <p:cNvPr id="16" name="Rectangle 15">
            <a:extLst>
              <a:ext uri="{FF2B5EF4-FFF2-40B4-BE49-F238E27FC236}">
                <a16:creationId xmlns:a16="http://schemas.microsoft.com/office/drawing/2014/main" id="{E841E027-8E53-4FEB-8605-2124D85731CA}"/>
              </a:ext>
            </a:extLst>
          </p:cNvPr>
          <p:cNvSpPr/>
          <p:nvPr/>
        </p:nvSpPr>
        <p:spPr>
          <a:xfrm>
            <a:off x="0" y="0"/>
            <a:ext cx="12192000" cy="6858000"/>
          </a:xfrm>
          <a:prstGeom prst="rect">
            <a:avLst/>
          </a:prstGeom>
          <a:solidFill>
            <a:schemeClr val="bg2">
              <a:alpha val="4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dirty="0"/>
          </a:p>
        </p:txBody>
      </p:sp>
      <p:sp>
        <p:nvSpPr>
          <p:cNvPr id="2" name="Date Placeholder 1">
            <a:extLst>
              <a:ext uri="{FF2B5EF4-FFF2-40B4-BE49-F238E27FC236}">
                <a16:creationId xmlns:a16="http://schemas.microsoft.com/office/drawing/2014/main" id="{7DD871A2-AE80-4408-AA95-DC60D132E9E3}"/>
              </a:ext>
            </a:extLst>
          </p:cNvPr>
          <p:cNvSpPr>
            <a:spLocks noGrp="1"/>
          </p:cNvSpPr>
          <p:nvPr>
            <p:ph type="dt" sz="half" idx="10"/>
          </p:nvPr>
        </p:nvSpPr>
        <p:spPr/>
        <p:txBody>
          <a:bodyPr/>
          <a:lstStyle/>
          <a:p>
            <a:fld id="{7CF0BCE0-945C-4FDF-95A1-2149B1FF5B83}" type="datetimeFigureOut">
              <a:rPr lang="en-US" smtClean="0"/>
              <a:t>6/7/2021</a:t>
            </a:fld>
            <a:endParaRPr lang="en-US"/>
          </a:p>
        </p:txBody>
      </p:sp>
      <p:sp>
        <p:nvSpPr>
          <p:cNvPr id="3" name="Footer Placeholder 2">
            <a:extLst>
              <a:ext uri="{FF2B5EF4-FFF2-40B4-BE49-F238E27FC236}">
                <a16:creationId xmlns:a16="http://schemas.microsoft.com/office/drawing/2014/main" id="{DDD122A1-7B97-4979-B319-1CE0A4A49787}"/>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26209A76-7DCD-477A-A6BA-EEA63FF94082}"/>
              </a:ext>
            </a:extLst>
          </p:cNvPr>
          <p:cNvSpPr>
            <a:spLocks noGrp="1"/>
          </p:cNvSpPr>
          <p:nvPr>
            <p:ph type="sldNum" sz="quarter" idx="12"/>
          </p:nvPr>
        </p:nvSpPr>
        <p:spPr/>
        <p:txBody>
          <a:bodyPr/>
          <a:lstStyle/>
          <a:p>
            <a:fld id="{4CD77608-3819-479B-BB98-C216BA724EFE}" type="slidenum">
              <a:rPr lang="en-US" smtClean="0"/>
              <a:t>‹#›</a:t>
            </a:fld>
            <a:endParaRPr lang="en-US"/>
          </a:p>
        </p:txBody>
      </p:sp>
    </p:spTree>
    <p:extLst>
      <p:ext uri="{BB962C8B-B14F-4D97-AF65-F5344CB8AC3E}">
        <p14:creationId xmlns:p14="http://schemas.microsoft.com/office/powerpoint/2010/main" val="221082252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id="{0D5C0F5C-A529-490C-8941-78F10C6A00D3}"/>
              </a:ext>
            </a:extLst>
          </p:cNvPr>
          <p:cNvGrpSpPr/>
          <p:nvPr/>
        </p:nvGrpSpPr>
        <p:grpSpPr>
          <a:xfrm flipH="1">
            <a:off x="0" y="0"/>
            <a:ext cx="12191999" cy="6858001"/>
            <a:chOff x="0" y="-2"/>
            <a:chExt cx="12191999" cy="6858001"/>
          </a:xfrm>
        </p:grpSpPr>
        <p:sp>
          <p:nvSpPr>
            <p:cNvPr id="9" name="Rectangle 8">
              <a:extLst>
                <a:ext uri="{FF2B5EF4-FFF2-40B4-BE49-F238E27FC236}">
                  <a16:creationId xmlns:a16="http://schemas.microsoft.com/office/drawing/2014/main" id="{14A8D739-B942-4545-9459-A6CAF0444D1F}"/>
                </a:ext>
              </a:extLst>
            </p:cNvPr>
            <p:cNvSpPr/>
            <p:nvPr/>
          </p:nvSpPr>
          <p:spPr>
            <a:xfrm>
              <a:off x="7995665" y="2562224"/>
              <a:ext cx="4196334" cy="4295775"/>
            </a:xfrm>
            <a:prstGeom prst="rect">
              <a:avLst/>
            </a:prstGeom>
            <a:gradFill flip="none" rotWithShape="1">
              <a:gsLst>
                <a:gs pos="0">
                  <a:schemeClr val="accent3">
                    <a:alpha val="40000"/>
                  </a:schemeClr>
                </a:gs>
                <a:gs pos="34000">
                  <a:schemeClr val="accent3">
                    <a:alpha val="20000"/>
                  </a:schemeClr>
                </a:gs>
                <a:gs pos="65000">
                  <a:schemeClr val="accent3">
                    <a:alpha val="0"/>
                  </a:schemeClr>
                </a:gs>
              </a:gsLst>
              <a:path path="circle">
                <a:fillToRect l="100000" t="100000"/>
              </a:path>
              <a:tileRect r="-100000" b="-10000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0" name="Group 9">
              <a:extLst>
                <a:ext uri="{FF2B5EF4-FFF2-40B4-BE49-F238E27FC236}">
                  <a16:creationId xmlns:a16="http://schemas.microsoft.com/office/drawing/2014/main" id="{4BB38CCA-110B-4404-9363-BFFA76C096D2}"/>
                </a:ext>
              </a:extLst>
            </p:cNvPr>
            <p:cNvGrpSpPr/>
            <p:nvPr/>
          </p:nvGrpSpPr>
          <p:grpSpPr>
            <a:xfrm rot="16200000">
              <a:off x="2295528" y="-2295528"/>
              <a:ext cx="6858000" cy="11449051"/>
              <a:chOff x="0" y="2333625"/>
              <a:chExt cx="9515474" cy="3766109"/>
            </a:xfrm>
          </p:grpSpPr>
          <p:sp>
            <p:nvSpPr>
              <p:cNvPr id="20" name="Rectangle 19">
                <a:extLst>
                  <a:ext uri="{FF2B5EF4-FFF2-40B4-BE49-F238E27FC236}">
                    <a16:creationId xmlns:a16="http://schemas.microsoft.com/office/drawing/2014/main" id="{B223FE99-C58F-4A56-8F8E-2942FF74E4BD}"/>
                  </a:ext>
                </a:extLst>
              </p:cNvPr>
              <p:cNvSpPr/>
              <p:nvPr/>
            </p:nvSpPr>
            <p:spPr>
              <a:xfrm>
                <a:off x="4757737" y="2333625"/>
                <a:ext cx="4757737" cy="3766109"/>
              </a:xfrm>
              <a:prstGeom prst="rect">
                <a:avLst/>
              </a:prstGeom>
              <a:gradFill flip="none" rotWithShape="1">
                <a:gsLst>
                  <a:gs pos="0">
                    <a:schemeClr val="accent2">
                      <a:alpha val="60000"/>
                    </a:schemeClr>
                  </a:gs>
                  <a:gs pos="60000">
                    <a:schemeClr val="accent2">
                      <a:alpha val="0"/>
                    </a:schemeClr>
                  </a:gs>
                </a:gsLst>
                <a:path path="circle">
                  <a:fillToRect r="100000" b="100000"/>
                </a:path>
                <a:tileRect l="-100000" t="-10000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a:extLst>
                  <a:ext uri="{FF2B5EF4-FFF2-40B4-BE49-F238E27FC236}">
                    <a16:creationId xmlns:a16="http://schemas.microsoft.com/office/drawing/2014/main" id="{DBBD4511-8AB6-4BD3-8410-7FB3EC8D42B2}"/>
                  </a:ext>
                </a:extLst>
              </p:cNvPr>
              <p:cNvSpPr/>
              <p:nvPr/>
            </p:nvSpPr>
            <p:spPr>
              <a:xfrm flipH="1">
                <a:off x="0" y="2333625"/>
                <a:ext cx="4757737" cy="3766109"/>
              </a:xfrm>
              <a:prstGeom prst="rect">
                <a:avLst/>
              </a:prstGeom>
              <a:gradFill flip="none" rotWithShape="1">
                <a:gsLst>
                  <a:gs pos="0">
                    <a:schemeClr val="accent2">
                      <a:alpha val="60000"/>
                    </a:schemeClr>
                  </a:gs>
                  <a:gs pos="60000">
                    <a:schemeClr val="accent2">
                      <a:alpha val="0"/>
                    </a:schemeClr>
                  </a:gs>
                </a:gsLst>
                <a:path path="circle">
                  <a:fillToRect r="100000" b="100000"/>
                </a:path>
                <a:tileRect l="-100000" t="-10000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1" name="Group 10">
              <a:extLst>
                <a:ext uri="{FF2B5EF4-FFF2-40B4-BE49-F238E27FC236}">
                  <a16:creationId xmlns:a16="http://schemas.microsoft.com/office/drawing/2014/main" id="{6A8CA067-2248-4BD3-B56E-2C014AEB2273}"/>
                </a:ext>
              </a:extLst>
            </p:cNvPr>
            <p:cNvGrpSpPr>
              <a:grpSpLocks noChangeAspect="1"/>
            </p:cNvGrpSpPr>
            <p:nvPr/>
          </p:nvGrpSpPr>
          <p:grpSpPr>
            <a:xfrm rot="5400000">
              <a:off x="3583369" y="-3583369"/>
              <a:ext cx="4713262" cy="11880000"/>
              <a:chOff x="1" y="0"/>
              <a:chExt cx="8305797" cy="6858000"/>
            </a:xfrm>
          </p:grpSpPr>
          <p:sp>
            <p:nvSpPr>
              <p:cNvPr id="18" name="Rectangle 17">
                <a:extLst>
                  <a:ext uri="{FF2B5EF4-FFF2-40B4-BE49-F238E27FC236}">
                    <a16:creationId xmlns:a16="http://schemas.microsoft.com/office/drawing/2014/main" id="{8C017B9B-2727-4255-8F80-9D4C2A5AE297}"/>
                  </a:ext>
                </a:extLst>
              </p:cNvPr>
              <p:cNvSpPr/>
              <p:nvPr/>
            </p:nvSpPr>
            <p:spPr>
              <a:xfrm>
                <a:off x="931" y="3429000"/>
                <a:ext cx="8304867" cy="3429000"/>
              </a:xfrm>
              <a:prstGeom prst="rect">
                <a:avLst/>
              </a:prstGeom>
              <a:gradFill flip="none" rotWithShape="1">
                <a:gsLst>
                  <a:gs pos="0">
                    <a:schemeClr val="accent3">
                      <a:alpha val="60000"/>
                    </a:schemeClr>
                  </a:gs>
                  <a:gs pos="63000">
                    <a:schemeClr val="accent3">
                      <a:alpha val="0"/>
                    </a:schemeClr>
                  </a:gs>
                </a:gsLst>
                <a:path path="circle">
                  <a:fillToRect r="100000" b="100000"/>
                </a:path>
                <a:tileRect l="-100000" t="-10000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9" name="Rectangle 18">
                <a:extLst>
                  <a:ext uri="{FF2B5EF4-FFF2-40B4-BE49-F238E27FC236}">
                    <a16:creationId xmlns:a16="http://schemas.microsoft.com/office/drawing/2014/main" id="{693C5F16-BC47-4707-B6B7-DC5262ACDC51}"/>
                  </a:ext>
                </a:extLst>
              </p:cNvPr>
              <p:cNvSpPr/>
              <p:nvPr/>
            </p:nvSpPr>
            <p:spPr>
              <a:xfrm flipV="1">
                <a:off x="1" y="0"/>
                <a:ext cx="8304867" cy="3429000"/>
              </a:xfrm>
              <a:prstGeom prst="rect">
                <a:avLst/>
              </a:prstGeom>
              <a:gradFill flip="none" rotWithShape="1">
                <a:gsLst>
                  <a:gs pos="0">
                    <a:schemeClr val="accent3">
                      <a:alpha val="60000"/>
                    </a:schemeClr>
                  </a:gs>
                  <a:gs pos="63000">
                    <a:schemeClr val="accent3">
                      <a:alpha val="0"/>
                    </a:schemeClr>
                  </a:gs>
                </a:gsLst>
                <a:path path="circle">
                  <a:fillToRect r="100000" b="100000"/>
                </a:path>
                <a:tileRect l="-100000" t="-10000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12" name="Group 11">
              <a:extLst>
                <a:ext uri="{FF2B5EF4-FFF2-40B4-BE49-F238E27FC236}">
                  <a16:creationId xmlns:a16="http://schemas.microsoft.com/office/drawing/2014/main" id="{2E88FE13-0734-4BB3-B4D1-7C53A194DA84}"/>
                </a:ext>
              </a:extLst>
            </p:cNvPr>
            <p:cNvGrpSpPr/>
            <p:nvPr/>
          </p:nvGrpSpPr>
          <p:grpSpPr>
            <a:xfrm>
              <a:off x="2676525" y="0"/>
              <a:ext cx="9515473" cy="3766109"/>
              <a:chOff x="2333625" y="2433367"/>
              <a:chExt cx="9897159" cy="3766109"/>
            </a:xfrm>
          </p:grpSpPr>
          <p:sp>
            <p:nvSpPr>
              <p:cNvPr id="16" name="Rectangle 15">
                <a:extLst>
                  <a:ext uri="{FF2B5EF4-FFF2-40B4-BE49-F238E27FC236}">
                    <a16:creationId xmlns:a16="http://schemas.microsoft.com/office/drawing/2014/main" id="{5C9B7EF7-1EDF-4AC7-8E40-C2801783AC85}"/>
                  </a:ext>
                </a:extLst>
              </p:cNvPr>
              <p:cNvSpPr/>
              <p:nvPr/>
            </p:nvSpPr>
            <p:spPr>
              <a:xfrm>
                <a:off x="7282205" y="2433367"/>
                <a:ext cx="4948579" cy="3766109"/>
              </a:xfrm>
              <a:prstGeom prst="rect">
                <a:avLst/>
              </a:prstGeom>
              <a:gradFill flip="none" rotWithShape="1">
                <a:gsLst>
                  <a:gs pos="0">
                    <a:schemeClr val="accent1">
                      <a:alpha val="60000"/>
                    </a:schemeClr>
                  </a:gs>
                  <a:gs pos="60000">
                    <a:schemeClr val="accent1">
                      <a:alpha val="0"/>
                    </a:schemeClr>
                  </a:gs>
                </a:gsLst>
                <a:path path="circle">
                  <a:fillToRect r="100000" b="100000"/>
                </a:path>
                <a:tileRect l="-100000" t="-10000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925CA0A0-9A3F-498E-983D-B3285EF5AD9A}"/>
                  </a:ext>
                </a:extLst>
              </p:cNvPr>
              <p:cNvSpPr/>
              <p:nvPr/>
            </p:nvSpPr>
            <p:spPr>
              <a:xfrm flipH="1">
                <a:off x="2333625" y="2433367"/>
                <a:ext cx="4948579" cy="3766109"/>
              </a:xfrm>
              <a:prstGeom prst="rect">
                <a:avLst/>
              </a:prstGeom>
              <a:gradFill flip="none" rotWithShape="1">
                <a:gsLst>
                  <a:gs pos="0">
                    <a:schemeClr val="accent1">
                      <a:alpha val="60000"/>
                    </a:schemeClr>
                  </a:gs>
                  <a:gs pos="60000">
                    <a:schemeClr val="accent1">
                      <a:alpha val="0"/>
                    </a:schemeClr>
                  </a:gs>
                </a:gsLst>
                <a:path path="circle">
                  <a:fillToRect r="100000" b="100000"/>
                </a:path>
                <a:tileRect l="-100000" t="-10000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3" name="Group 12">
              <a:extLst>
                <a:ext uri="{FF2B5EF4-FFF2-40B4-BE49-F238E27FC236}">
                  <a16:creationId xmlns:a16="http://schemas.microsoft.com/office/drawing/2014/main" id="{A5171814-E4F0-44B5-BC3F-588512210991}"/>
                </a:ext>
              </a:extLst>
            </p:cNvPr>
            <p:cNvGrpSpPr/>
            <p:nvPr/>
          </p:nvGrpSpPr>
          <p:grpSpPr>
            <a:xfrm>
              <a:off x="0" y="0"/>
              <a:ext cx="9515473" cy="3766109"/>
              <a:chOff x="0" y="2333625"/>
              <a:chExt cx="9515473" cy="3766109"/>
            </a:xfrm>
          </p:grpSpPr>
          <p:sp>
            <p:nvSpPr>
              <p:cNvPr id="14" name="Rectangle 13">
                <a:extLst>
                  <a:ext uri="{FF2B5EF4-FFF2-40B4-BE49-F238E27FC236}">
                    <a16:creationId xmlns:a16="http://schemas.microsoft.com/office/drawing/2014/main" id="{8E666ACD-EB1C-4732-971B-C3B26061DB82}"/>
                  </a:ext>
                </a:extLst>
              </p:cNvPr>
              <p:cNvSpPr/>
              <p:nvPr/>
            </p:nvSpPr>
            <p:spPr>
              <a:xfrm>
                <a:off x="4757737" y="2333625"/>
                <a:ext cx="4757736" cy="3766109"/>
              </a:xfrm>
              <a:prstGeom prst="rect">
                <a:avLst/>
              </a:prstGeom>
              <a:gradFill flip="none" rotWithShape="1">
                <a:gsLst>
                  <a:gs pos="0">
                    <a:schemeClr val="accent2">
                      <a:alpha val="60000"/>
                    </a:schemeClr>
                  </a:gs>
                  <a:gs pos="60000">
                    <a:schemeClr val="accent2">
                      <a:alpha val="0"/>
                    </a:schemeClr>
                  </a:gs>
                </a:gsLst>
                <a:path path="circle">
                  <a:fillToRect r="100000" b="100000"/>
                </a:path>
                <a:tileRect l="-100000" t="-10000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2A4E213B-7F96-44C1-90B3-B72E9387BF73}"/>
                  </a:ext>
                </a:extLst>
              </p:cNvPr>
              <p:cNvSpPr/>
              <p:nvPr/>
            </p:nvSpPr>
            <p:spPr>
              <a:xfrm flipH="1">
                <a:off x="0" y="2333625"/>
                <a:ext cx="4757736" cy="3766109"/>
              </a:xfrm>
              <a:prstGeom prst="rect">
                <a:avLst/>
              </a:prstGeom>
              <a:gradFill flip="none" rotWithShape="1">
                <a:gsLst>
                  <a:gs pos="0">
                    <a:schemeClr val="accent2">
                      <a:alpha val="60000"/>
                    </a:schemeClr>
                  </a:gs>
                  <a:gs pos="60000">
                    <a:schemeClr val="accent2">
                      <a:alpha val="0"/>
                    </a:schemeClr>
                  </a:gs>
                </a:gsLst>
                <a:path path="circle">
                  <a:fillToRect r="100000" b="100000"/>
                </a:path>
                <a:tileRect l="-100000" t="-10000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sp>
        <p:nvSpPr>
          <p:cNvPr id="22" name="Rectangle 21">
            <a:extLst>
              <a:ext uri="{FF2B5EF4-FFF2-40B4-BE49-F238E27FC236}">
                <a16:creationId xmlns:a16="http://schemas.microsoft.com/office/drawing/2014/main" id="{BFE392AA-35E5-40E5-9309-284A0C541061}"/>
              </a:ext>
            </a:extLst>
          </p:cNvPr>
          <p:cNvSpPr/>
          <p:nvPr/>
        </p:nvSpPr>
        <p:spPr>
          <a:xfrm>
            <a:off x="0" y="0"/>
            <a:ext cx="12192000" cy="6858000"/>
          </a:xfrm>
          <a:prstGeom prst="rect">
            <a:avLst/>
          </a:prstGeom>
          <a:solidFill>
            <a:schemeClr val="bg2">
              <a:alpha val="4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dirty="0"/>
          </a:p>
        </p:txBody>
      </p:sp>
      <p:sp>
        <p:nvSpPr>
          <p:cNvPr id="2" name="Title 1">
            <a:extLst>
              <a:ext uri="{FF2B5EF4-FFF2-40B4-BE49-F238E27FC236}">
                <a16:creationId xmlns:a16="http://schemas.microsoft.com/office/drawing/2014/main" id="{71A8188C-9713-46E1-AA5C-C84FE515F3A2}"/>
              </a:ext>
            </a:extLst>
          </p:cNvPr>
          <p:cNvSpPr>
            <a:spLocks noGrp="1"/>
          </p:cNvSpPr>
          <p:nvPr>
            <p:ph type="title"/>
          </p:nvPr>
        </p:nvSpPr>
        <p:spPr>
          <a:xfrm>
            <a:off x="539999" y="540000"/>
            <a:ext cx="4511425" cy="2771774"/>
          </a:xfrm>
        </p:spPr>
        <p:txBody>
          <a:bodyPr anchor="t"/>
          <a:lstStyle>
            <a:lvl1pPr>
              <a:defRPr sz="6000"/>
            </a:lvl1p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59E192CC-893A-4A84-A7E9-F389D83F0B16}"/>
              </a:ext>
            </a:extLst>
          </p:cNvPr>
          <p:cNvSpPr>
            <a:spLocks noGrp="1"/>
          </p:cNvSpPr>
          <p:nvPr>
            <p:ph idx="1"/>
          </p:nvPr>
        </p:nvSpPr>
        <p:spPr>
          <a:xfrm>
            <a:off x="5232400" y="540000"/>
            <a:ext cx="6408736" cy="5759450"/>
          </a:xfrm>
        </p:spPr>
        <p:txBody>
          <a:bodyPr/>
          <a:lstStyle>
            <a:lvl1pPr>
              <a:defRPr sz="3200"/>
            </a:lvl1pPr>
            <a:lvl2pPr>
              <a:defRPr sz="2400"/>
            </a:lvl2pPr>
            <a:lvl3pPr>
              <a:defRPr sz="1800"/>
            </a:lvl3pPr>
            <a:lvl4pPr>
              <a:defRPr sz="1800"/>
            </a:lvl4pPr>
            <a:lvl5pPr>
              <a:defRPr sz="18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a:extLst>
              <a:ext uri="{FF2B5EF4-FFF2-40B4-BE49-F238E27FC236}">
                <a16:creationId xmlns:a16="http://schemas.microsoft.com/office/drawing/2014/main" id="{86CC7765-7D44-43DD-A1DF-419D3E1C625F}"/>
              </a:ext>
            </a:extLst>
          </p:cNvPr>
          <p:cNvSpPr>
            <a:spLocks noGrp="1"/>
          </p:cNvSpPr>
          <p:nvPr>
            <p:ph type="body" sz="half" idx="2"/>
          </p:nvPr>
        </p:nvSpPr>
        <p:spPr>
          <a:xfrm>
            <a:off x="540000" y="3536950"/>
            <a:ext cx="4511426" cy="2771775"/>
          </a:xfrm>
        </p:spPr>
        <p:txBody>
          <a:bodyPr/>
          <a:lstStyle>
            <a:lvl1pPr marL="0" indent="0">
              <a:buNone/>
              <a:defRPr sz="1600" cap="all" spc="300" baseline="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C6D36875-AFB0-4905-8C9E-A72B4F59775E}"/>
              </a:ext>
            </a:extLst>
          </p:cNvPr>
          <p:cNvSpPr>
            <a:spLocks noGrp="1"/>
          </p:cNvSpPr>
          <p:nvPr>
            <p:ph type="dt" sz="half" idx="10"/>
          </p:nvPr>
        </p:nvSpPr>
        <p:spPr/>
        <p:txBody>
          <a:bodyPr/>
          <a:lstStyle/>
          <a:p>
            <a:fld id="{7CF0BCE0-945C-4FDF-95A1-2149B1FF5B83}" type="datetimeFigureOut">
              <a:rPr lang="en-US" smtClean="0"/>
              <a:t>6/7/2021</a:t>
            </a:fld>
            <a:endParaRPr lang="en-US"/>
          </a:p>
        </p:txBody>
      </p:sp>
      <p:sp>
        <p:nvSpPr>
          <p:cNvPr id="6" name="Footer Placeholder 5">
            <a:extLst>
              <a:ext uri="{FF2B5EF4-FFF2-40B4-BE49-F238E27FC236}">
                <a16:creationId xmlns:a16="http://schemas.microsoft.com/office/drawing/2014/main" id="{25437ABF-7E70-4E45-A67B-C503BF18209D}"/>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B48016CA-2983-47BF-BA09-2130A40C8763}"/>
              </a:ext>
            </a:extLst>
          </p:cNvPr>
          <p:cNvSpPr>
            <a:spLocks noGrp="1"/>
          </p:cNvSpPr>
          <p:nvPr>
            <p:ph type="sldNum" sz="quarter" idx="12"/>
          </p:nvPr>
        </p:nvSpPr>
        <p:spPr/>
        <p:txBody>
          <a:bodyPr/>
          <a:lstStyle/>
          <a:p>
            <a:fld id="{4CD77608-3819-479B-BB98-C216BA724EFE}" type="slidenum">
              <a:rPr lang="en-US" smtClean="0"/>
              <a:t>‹#›</a:t>
            </a:fld>
            <a:endParaRPr lang="en-US"/>
          </a:p>
        </p:txBody>
      </p:sp>
    </p:spTree>
    <p:extLst>
      <p:ext uri="{BB962C8B-B14F-4D97-AF65-F5344CB8AC3E}">
        <p14:creationId xmlns:p14="http://schemas.microsoft.com/office/powerpoint/2010/main" val="335808902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id="{D97E00A2-2906-4C97-9D1F-C789D3ADD373}"/>
              </a:ext>
            </a:extLst>
          </p:cNvPr>
          <p:cNvGrpSpPr/>
          <p:nvPr/>
        </p:nvGrpSpPr>
        <p:grpSpPr>
          <a:xfrm rot="10800000">
            <a:off x="1392000" y="0"/>
            <a:ext cx="10800000" cy="6858000"/>
            <a:chOff x="0" y="0"/>
            <a:chExt cx="10800000" cy="6858000"/>
          </a:xfrm>
        </p:grpSpPr>
        <p:sp>
          <p:nvSpPr>
            <p:cNvPr id="9" name="Rectangle 8">
              <a:extLst>
                <a:ext uri="{FF2B5EF4-FFF2-40B4-BE49-F238E27FC236}">
                  <a16:creationId xmlns:a16="http://schemas.microsoft.com/office/drawing/2014/main" id="{59CE8EF9-87D6-47FD-B7D3-2D48D8E48AC3}"/>
                </a:ext>
              </a:extLst>
            </p:cNvPr>
            <p:cNvSpPr/>
            <p:nvPr/>
          </p:nvSpPr>
          <p:spPr>
            <a:xfrm>
              <a:off x="5400000" y="0"/>
              <a:ext cx="5400000" cy="6858000"/>
            </a:xfrm>
            <a:prstGeom prst="rect">
              <a:avLst/>
            </a:prstGeom>
            <a:gradFill flip="none" rotWithShape="1">
              <a:gsLst>
                <a:gs pos="0">
                  <a:schemeClr val="accent2"/>
                </a:gs>
                <a:gs pos="60000">
                  <a:schemeClr val="accent2">
                    <a:alpha val="0"/>
                  </a:schemeClr>
                </a:gs>
              </a:gsLst>
              <a:path path="circle">
                <a:fillToRect r="100000" b="100000"/>
              </a:path>
              <a:tileRect l="-100000" t="-10000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a:p>
          </p:txBody>
        </p:sp>
        <p:sp>
          <p:nvSpPr>
            <p:cNvPr id="10" name="Rectangle 9">
              <a:extLst>
                <a:ext uri="{FF2B5EF4-FFF2-40B4-BE49-F238E27FC236}">
                  <a16:creationId xmlns:a16="http://schemas.microsoft.com/office/drawing/2014/main" id="{6784998E-9D37-4D0D-889A-C67531E5295C}"/>
                </a:ext>
              </a:extLst>
            </p:cNvPr>
            <p:cNvSpPr/>
            <p:nvPr/>
          </p:nvSpPr>
          <p:spPr>
            <a:xfrm flipH="1">
              <a:off x="0" y="0"/>
              <a:ext cx="5400000" cy="6858000"/>
            </a:xfrm>
            <a:prstGeom prst="rect">
              <a:avLst/>
            </a:prstGeom>
            <a:gradFill flip="none" rotWithShape="1">
              <a:gsLst>
                <a:gs pos="0">
                  <a:schemeClr val="accent2"/>
                </a:gs>
                <a:gs pos="60000">
                  <a:schemeClr val="accent2">
                    <a:alpha val="0"/>
                  </a:schemeClr>
                </a:gs>
              </a:gsLst>
              <a:path path="circle">
                <a:fillToRect r="100000" b="100000"/>
              </a:path>
              <a:tileRect l="-100000" t="-10000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a:p>
          </p:txBody>
        </p:sp>
      </p:grpSp>
      <p:grpSp>
        <p:nvGrpSpPr>
          <p:cNvPr id="11" name="Group 10">
            <a:extLst>
              <a:ext uri="{FF2B5EF4-FFF2-40B4-BE49-F238E27FC236}">
                <a16:creationId xmlns:a16="http://schemas.microsoft.com/office/drawing/2014/main" id="{8B575B0B-C502-438E-967C-64D268031426}"/>
              </a:ext>
            </a:extLst>
          </p:cNvPr>
          <p:cNvGrpSpPr>
            <a:grpSpLocks noChangeAspect="1"/>
          </p:cNvGrpSpPr>
          <p:nvPr/>
        </p:nvGrpSpPr>
        <p:grpSpPr>
          <a:xfrm rot="16200000" flipH="1">
            <a:off x="-1714500" y="1714500"/>
            <a:ext cx="6858000" cy="3429000"/>
            <a:chOff x="0" y="0"/>
            <a:chExt cx="2880000" cy="1440000"/>
          </a:xfrm>
        </p:grpSpPr>
        <p:sp>
          <p:nvSpPr>
            <p:cNvPr id="12" name="Rectangle 11">
              <a:extLst>
                <a:ext uri="{FF2B5EF4-FFF2-40B4-BE49-F238E27FC236}">
                  <a16:creationId xmlns:a16="http://schemas.microsoft.com/office/drawing/2014/main" id="{4FC29931-00EB-4F74-BE4C-172A4C282A26}"/>
                </a:ext>
              </a:extLst>
            </p:cNvPr>
            <p:cNvSpPr/>
            <p:nvPr/>
          </p:nvSpPr>
          <p:spPr>
            <a:xfrm>
              <a:off x="1440000" y="0"/>
              <a:ext cx="1440000" cy="1440000"/>
            </a:xfrm>
            <a:prstGeom prst="rect">
              <a:avLst/>
            </a:prstGeom>
            <a:gradFill flip="none" rotWithShape="1">
              <a:gsLst>
                <a:gs pos="0">
                  <a:schemeClr val="accent2"/>
                </a:gs>
                <a:gs pos="60000">
                  <a:schemeClr val="accent2">
                    <a:alpha val="0"/>
                  </a:schemeClr>
                </a:gs>
              </a:gsLst>
              <a:path path="circle">
                <a:fillToRect r="100000" b="100000"/>
              </a:path>
              <a:tileRect l="-100000" t="-10000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a:p>
          </p:txBody>
        </p:sp>
        <p:sp>
          <p:nvSpPr>
            <p:cNvPr id="13" name="Rectangle 12">
              <a:extLst>
                <a:ext uri="{FF2B5EF4-FFF2-40B4-BE49-F238E27FC236}">
                  <a16:creationId xmlns:a16="http://schemas.microsoft.com/office/drawing/2014/main" id="{989B4C87-FDD3-406D-BE06-3ABF69905E03}"/>
                </a:ext>
              </a:extLst>
            </p:cNvPr>
            <p:cNvSpPr/>
            <p:nvPr/>
          </p:nvSpPr>
          <p:spPr>
            <a:xfrm flipH="1">
              <a:off x="0" y="0"/>
              <a:ext cx="1440000" cy="1440000"/>
            </a:xfrm>
            <a:prstGeom prst="rect">
              <a:avLst/>
            </a:prstGeom>
            <a:gradFill flip="none" rotWithShape="1">
              <a:gsLst>
                <a:gs pos="0">
                  <a:schemeClr val="accent2"/>
                </a:gs>
                <a:gs pos="60000">
                  <a:schemeClr val="accent2">
                    <a:alpha val="0"/>
                  </a:schemeClr>
                </a:gs>
              </a:gsLst>
              <a:path path="circle">
                <a:fillToRect r="100000" b="100000"/>
              </a:path>
              <a:tileRect l="-100000" t="-10000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a:p>
          </p:txBody>
        </p:sp>
      </p:grpSp>
      <p:sp>
        <p:nvSpPr>
          <p:cNvPr id="14" name="Rectangle 13">
            <a:extLst>
              <a:ext uri="{FF2B5EF4-FFF2-40B4-BE49-F238E27FC236}">
                <a16:creationId xmlns:a16="http://schemas.microsoft.com/office/drawing/2014/main" id="{FD817A89-A0E1-4190-90AE-0571E6CE8FC6}"/>
              </a:ext>
            </a:extLst>
          </p:cNvPr>
          <p:cNvSpPr>
            <a:spLocks noChangeAspect="1"/>
          </p:cNvSpPr>
          <p:nvPr/>
        </p:nvSpPr>
        <p:spPr>
          <a:xfrm rot="10800000">
            <a:off x="5602287" y="268286"/>
            <a:ext cx="6589713" cy="6589713"/>
          </a:xfrm>
          <a:prstGeom prst="rect">
            <a:avLst/>
          </a:prstGeom>
          <a:gradFill flip="none" rotWithShape="1">
            <a:gsLst>
              <a:gs pos="0">
                <a:schemeClr val="accent1"/>
              </a:gs>
              <a:gs pos="60000">
                <a:schemeClr val="accent1">
                  <a:alpha val="0"/>
                </a:schemeClr>
              </a:gs>
            </a:gsLst>
            <a:path path="circle">
              <a:fillToRect r="100000" b="100000"/>
            </a:path>
            <a:tileRect l="-100000" t="-10000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a:p>
        </p:txBody>
      </p:sp>
      <p:sp>
        <p:nvSpPr>
          <p:cNvPr id="15" name="Rectangle 14">
            <a:extLst>
              <a:ext uri="{FF2B5EF4-FFF2-40B4-BE49-F238E27FC236}">
                <a16:creationId xmlns:a16="http://schemas.microsoft.com/office/drawing/2014/main" id="{4FD20388-C666-4992-920D-5F034214950C}"/>
              </a:ext>
            </a:extLst>
          </p:cNvPr>
          <p:cNvSpPr>
            <a:spLocks noChangeAspect="1"/>
          </p:cNvSpPr>
          <p:nvPr/>
        </p:nvSpPr>
        <p:spPr>
          <a:xfrm>
            <a:off x="0" y="0"/>
            <a:ext cx="6589713" cy="6589713"/>
          </a:xfrm>
          <a:prstGeom prst="rect">
            <a:avLst/>
          </a:prstGeom>
          <a:gradFill flip="none" rotWithShape="1">
            <a:gsLst>
              <a:gs pos="0">
                <a:schemeClr val="accent1">
                  <a:alpha val="60000"/>
                </a:schemeClr>
              </a:gs>
              <a:gs pos="60000">
                <a:schemeClr val="accent1">
                  <a:alpha val="0"/>
                </a:schemeClr>
              </a:gs>
            </a:gsLst>
            <a:path path="circle">
              <a:fillToRect r="100000" b="100000"/>
            </a:path>
            <a:tileRect l="-100000" t="-10000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a:p>
        </p:txBody>
      </p:sp>
      <p:sp>
        <p:nvSpPr>
          <p:cNvPr id="16" name="Rectangle 15">
            <a:extLst>
              <a:ext uri="{FF2B5EF4-FFF2-40B4-BE49-F238E27FC236}">
                <a16:creationId xmlns:a16="http://schemas.microsoft.com/office/drawing/2014/main" id="{FCAB0CC3-A07E-43B8-9B34-0A67C1806DE1}"/>
              </a:ext>
            </a:extLst>
          </p:cNvPr>
          <p:cNvSpPr/>
          <p:nvPr/>
        </p:nvSpPr>
        <p:spPr>
          <a:xfrm>
            <a:off x="0" y="0"/>
            <a:ext cx="12192000" cy="6858000"/>
          </a:xfrm>
          <a:prstGeom prst="rect">
            <a:avLst/>
          </a:prstGeom>
          <a:solidFill>
            <a:schemeClr val="bg2">
              <a:alpha val="4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dirty="0"/>
          </a:p>
        </p:txBody>
      </p:sp>
      <p:sp>
        <p:nvSpPr>
          <p:cNvPr id="2" name="Title 1">
            <a:extLst>
              <a:ext uri="{FF2B5EF4-FFF2-40B4-BE49-F238E27FC236}">
                <a16:creationId xmlns:a16="http://schemas.microsoft.com/office/drawing/2014/main" id="{F91800A6-9706-4B81-B957-C950A5F77490}"/>
              </a:ext>
            </a:extLst>
          </p:cNvPr>
          <p:cNvSpPr>
            <a:spLocks noGrp="1"/>
          </p:cNvSpPr>
          <p:nvPr>
            <p:ph type="title"/>
          </p:nvPr>
        </p:nvSpPr>
        <p:spPr>
          <a:xfrm>
            <a:off x="539999" y="540000"/>
            <a:ext cx="4511425" cy="2771774"/>
          </a:xfrm>
        </p:spPr>
        <p:txBody>
          <a:bodyPr anchor="t"/>
          <a:lstStyle>
            <a:lvl1pPr>
              <a:defRPr sz="6000"/>
            </a:lvl1pPr>
          </a:lstStyle>
          <a:p>
            <a:r>
              <a:rPr lang="en-US"/>
              <a:t>Click to edit Master title style</a:t>
            </a:r>
            <a:endParaRPr lang="en-US" dirty="0"/>
          </a:p>
        </p:txBody>
      </p:sp>
      <p:sp>
        <p:nvSpPr>
          <p:cNvPr id="3" name="Picture Placeholder 2">
            <a:extLst>
              <a:ext uri="{FF2B5EF4-FFF2-40B4-BE49-F238E27FC236}">
                <a16:creationId xmlns:a16="http://schemas.microsoft.com/office/drawing/2014/main" id="{CA17652B-AA0D-4574-AF1D-7F7442D84B0B}"/>
              </a:ext>
            </a:extLst>
          </p:cNvPr>
          <p:cNvSpPr>
            <a:spLocks noGrp="1"/>
          </p:cNvSpPr>
          <p:nvPr>
            <p:ph type="pic" idx="1"/>
          </p:nvPr>
        </p:nvSpPr>
        <p:spPr>
          <a:xfrm>
            <a:off x="5232400" y="549275"/>
            <a:ext cx="6408736" cy="57594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a:extLst>
              <a:ext uri="{FF2B5EF4-FFF2-40B4-BE49-F238E27FC236}">
                <a16:creationId xmlns:a16="http://schemas.microsoft.com/office/drawing/2014/main" id="{ECA19547-D24B-4BD1-8C26-318450B171B3}"/>
              </a:ext>
            </a:extLst>
          </p:cNvPr>
          <p:cNvSpPr>
            <a:spLocks noGrp="1"/>
          </p:cNvSpPr>
          <p:nvPr>
            <p:ph type="body" sz="half" idx="2"/>
          </p:nvPr>
        </p:nvSpPr>
        <p:spPr>
          <a:xfrm>
            <a:off x="539999" y="3536950"/>
            <a:ext cx="4511425" cy="2771774"/>
          </a:xfrm>
        </p:spPr>
        <p:txBody>
          <a:bodyPr/>
          <a:lstStyle>
            <a:lvl1pPr marL="0" indent="0">
              <a:buNone/>
              <a:defRPr sz="1600" cap="all" spc="300" baseline="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FC3A22E6-7E01-4547-8555-B2C197543921}"/>
              </a:ext>
            </a:extLst>
          </p:cNvPr>
          <p:cNvSpPr>
            <a:spLocks noGrp="1"/>
          </p:cNvSpPr>
          <p:nvPr>
            <p:ph type="dt" sz="half" idx="10"/>
          </p:nvPr>
        </p:nvSpPr>
        <p:spPr/>
        <p:txBody>
          <a:bodyPr/>
          <a:lstStyle/>
          <a:p>
            <a:fld id="{7CF0BCE0-945C-4FDF-95A1-2149B1FF5B83}" type="datetimeFigureOut">
              <a:rPr lang="en-US" smtClean="0"/>
              <a:t>6/7/2021</a:t>
            </a:fld>
            <a:endParaRPr lang="en-US"/>
          </a:p>
        </p:txBody>
      </p:sp>
      <p:sp>
        <p:nvSpPr>
          <p:cNvPr id="6" name="Footer Placeholder 5">
            <a:extLst>
              <a:ext uri="{FF2B5EF4-FFF2-40B4-BE49-F238E27FC236}">
                <a16:creationId xmlns:a16="http://schemas.microsoft.com/office/drawing/2014/main" id="{A90F6BEC-98F3-43FE-BA9B-B046D8917FFC}"/>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D2FAF54-57F0-46F9-A1BA-B554E14017DF}"/>
              </a:ext>
            </a:extLst>
          </p:cNvPr>
          <p:cNvSpPr>
            <a:spLocks noGrp="1"/>
          </p:cNvSpPr>
          <p:nvPr>
            <p:ph type="sldNum" sz="quarter" idx="12"/>
          </p:nvPr>
        </p:nvSpPr>
        <p:spPr/>
        <p:txBody>
          <a:bodyPr/>
          <a:lstStyle/>
          <a:p>
            <a:fld id="{4CD77608-3819-479B-BB98-C216BA724EFE}" type="slidenum">
              <a:rPr lang="en-US" smtClean="0"/>
              <a:t>‹#›</a:t>
            </a:fld>
            <a:endParaRPr lang="en-US"/>
          </a:p>
        </p:txBody>
      </p:sp>
    </p:spTree>
    <p:extLst>
      <p:ext uri="{BB962C8B-B14F-4D97-AF65-F5344CB8AC3E}">
        <p14:creationId xmlns:p14="http://schemas.microsoft.com/office/powerpoint/2010/main" val="31797371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61749C77-AA3A-4DA0-9E20-32FCD2B8BD5F}"/>
              </a:ext>
            </a:extLst>
          </p:cNvPr>
          <p:cNvSpPr>
            <a:spLocks noGrp="1"/>
          </p:cNvSpPr>
          <p:nvPr>
            <p:ph type="title"/>
          </p:nvPr>
        </p:nvSpPr>
        <p:spPr>
          <a:xfrm>
            <a:off x="540000" y="540000"/>
            <a:ext cx="11101135" cy="180950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798DC81A-9B5E-4A92-AA7B-3D750F95F434}"/>
              </a:ext>
            </a:extLst>
          </p:cNvPr>
          <p:cNvSpPr>
            <a:spLocks noGrp="1"/>
          </p:cNvSpPr>
          <p:nvPr>
            <p:ph type="body" idx="1"/>
          </p:nvPr>
        </p:nvSpPr>
        <p:spPr>
          <a:xfrm>
            <a:off x="540000" y="2528887"/>
            <a:ext cx="11101136" cy="3779837"/>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Footer Placeholder 4">
            <a:extLst>
              <a:ext uri="{FF2B5EF4-FFF2-40B4-BE49-F238E27FC236}">
                <a16:creationId xmlns:a16="http://schemas.microsoft.com/office/drawing/2014/main" id="{604B8083-48FB-4D6A-B77A-262FE3E23D6C}"/>
              </a:ext>
            </a:extLst>
          </p:cNvPr>
          <p:cNvSpPr>
            <a:spLocks noGrp="1"/>
          </p:cNvSpPr>
          <p:nvPr>
            <p:ph type="ftr" sz="quarter" idx="3"/>
          </p:nvPr>
        </p:nvSpPr>
        <p:spPr>
          <a:xfrm>
            <a:off x="540000" y="6314400"/>
            <a:ext cx="7350795" cy="365125"/>
          </a:xfrm>
          <a:prstGeom prst="rect">
            <a:avLst/>
          </a:prstGeom>
        </p:spPr>
        <p:txBody>
          <a:bodyPr vert="horz" lIns="91440" tIns="45720" rIns="91440" bIns="45720" rtlCol="0" anchor="ctr"/>
          <a:lstStyle>
            <a:lvl1pPr algn="l">
              <a:defRPr sz="1000" spc="100" baseline="0">
                <a:solidFill>
                  <a:schemeClr val="tx1"/>
                </a:solidFill>
              </a:defRPr>
            </a:lvl1pPr>
          </a:lstStyle>
          <a:p>
            <a:endParaRPr lang="en-US" sz="1000" dirty="0"/>
          </a:p>
        </p:txBody>
      </p:sp>
      <p:sp>
        <p:nvSpPr>
          <p:cNvPr id="4" name="Date Placeholder 3">
            <a:extLst>
              <a:ext uri="{FF2B5EF4-FFF2-40B4-BE49-F238E27FC236}">
                <a16:creationId xmlns:a16="http://schemas.microsoft.com/office/drawing/2014/main" id="{41EDA5BD-F7C8-4883-81D1-EF1F6F00EF72}"/>
              </a:ext>
            </a:extLst>
          </p:cNvPr>
          <p:cNvSpPr>
            <a:spLocks noGrp="1"/>
          </p:cNvSpPr>
          <p:nvPr>
            <p:ph type="dt" sz="half" idx="2"/>
          </p:nvPr>
        </p:nvSpPr>
        <p:spPr>
          <a:xfrm>
            <a:off x="8075613" y="6314400"/>
            <a:ext cx="2623468" cy="365125"/>
          </a:xfrm>
          <a:prstGeom prst="rect">
            <a:avLst/>
          </a:prstGeom>
        </p:spPr>
        <p:txBody>
          <a:bodyPr vert="horz" lIns="91440" tIns="45720" rIns="91440" bIns="45720" rtlCol="0" anchor="ctr"/>
          <a:lstStyle>
            <a:lvl1pPr algn="r">
              <a:defRPr sz="1000" cap="none" spc="100" baseline="0">
                <a:solidFill>
                  <a:schemeClr val="tx1"/>
                </a:solidFill>
              </a:defRPr>
            </a:lvl1pPr>
          </a:lstStyle>
          <a:p>
            <a:pPr algn="r"/>
            <a:fld id="{7CF0BCE0-945C-4FDF-95A1-2149B1FF5B83}" type="datetimeFigureOut">
              <a:rPr lang="en-US" smtClean="0"/>
              <a:pPr algn="r"/>
              <a:t>6/7/2021</a:t>
            </a:fld>
            <a:endParaRPr lang="en-US" dirty="0"/>
          </a:p>
        </p:txBody>
      </p:sp>
      <p:sp>
        <p:nvSpPr>
          <p:cNvPr id="6" name="Slide Number Placeholder 5">
            <a:extLst>
              <a:ext uri="{FF2B5EF4-FFF2-40B4-BE49-F238E27FC236}">
                <a16:creationId xmlns:a16="http://schemas.microsoft.com/office/drawing/2014/main" id="{AB48FEDB-2614-400B-9C19-0F4D448D98AB}"/>
              </a:ext>
            </a:extLst>
          </p:cNvPr>
          <p:cNvSpPr>
            <a:spLocks noGrp="1"/>
          </p:cNvSpPr>
          <p:nvPr>
            <p:ph type="sldNum" sz="quarter" idx="4"/>
          </p:nvPr>
        </p:nvSpPr>
        <p:spPr>
          <a:xfrm>
            <a:off x="10883899" y="6314400"/>
            <a:ext cx="757237" cy="365125"/>
          </a:xfrm>
          <a:prstGeom prst="rect">
            <a:avLst/>
          </a:prstGeom>
        </p:spPr>
        <p:txBody>
          <a:bodyPr vert="horz" lIns="91440" tIns="45720" rIns="91440" bIns="45720" rtlCol="0" anchor="ctr"/>
          <a:lstStyle>
            <a:lvl1pPr algn="r">
              <a:defRPr sz="1000" spc="100" baseline="0">
                <a:solidFill>
                  <a:schemeClr val="tx1"/>
                </a:solidFill>
              </a:defRPr>
            </a:lvl1pPr>
          </a:lstStyle>
          <a:p>
            <a:fld id="{4CD77608-3819-479B-BB98-C216BA724EFE}" type="slidenum">
              <a:rPr lang="en-US" smtClean="0"/>
              <a:pPr/>
              <a:t>‹#›</a:t>
            </a:fld>
            <a:endParaRPr lang="en-US" sz="1000" dirty="0"/>
          </a:p>
        </p:txBody>
      </p:sp>
    </p:spTree>
    <p:extLst>
      <p:ext uri="{BB962C8B-B14F-4D97-AF65-F5344CB8AC3E}">
        <p14:creationId xmlns:p14="http://schemas.microsoft.com/office/powerpoint/2010/main" val="503913803"/>
      </p:ext>
    </p:extLst>
  </p:cSld>
  <p:clrMap bg1="dk1" tx1="lt1" bg2="dk2" tx2="lt2" accent1="accent1" accent2="accent2" accent3="accent3" accent4="accent4" accent5="accent5" accent6="accent6" hlink="hlink" folHlink="folHlink"/>
  <p:sldLayoutIdLst>
    <p:sldLayoutId id="2147483682" r:id="rId1"/>
    <p:sldLayoutId id="2147483683" r:id="rId2"/>
    <p:sldLayoutId id="2147483684" r:id="rId3"/>
    <p:sldLayoutId id="2147483685" r:id="rId4"/>
    <p:sldLayoutId id="2147483675" r:id="rId5"/>
    <p:sldLayoutId id="2147483680" r:id="rId6"/>
    <p:sldLayoutId id="2147483676" r:id="rId7"/>
    <p:sldLayoutId id="2147483677" r:id="rId8"/>
    <p:sldLayoutId id="2147483678" r:id="rId9"/>
    <p:sldLayoutId id="2147483679" r:id="rId10"/>
    <p:sldLayoutId id="2147483681" r:id="rId11"/>
  </p:sldLayoutIdLst>
  <p:txStyles>
    <p:titleStyle>
      <a:lvl1pPr algn="l" defTabSz="914400" rtl="0" eaLnBrk="1" latinLnBrk="0" hangingPunct="1">
        <a:lnSpc>
          <a:spcPct val="90000"/>
        </a:lnSpc>
        <a:spcBef>
          <a:spcPct val="0"/>
        </a:spcBef>
        <a:buNone/>
        <a:defRPr sz="6000" kern="1200">
          <a:solidFill>
            <a:schemeClr val="tx1"/>
          </a:solidFill>
          <a:latin typeface="+mj-lt"/>
          <a:ea typeface="+mj-ea"/>
          <a:cs typeface="+mj-cs"/>
        </a:defRPr>
      </a:lvl1pPr>
    </p:titleStyle>
    <p:bodyStyle>
      <a:lvl1pPr marL="270000" indent="-270000" algn="l" defTabSz="914400" rtl="0" eaLnBrk="1" latinLnBrk="0" hangingPunct="1">
        <a:lnSpc>
          <a:spcPct val="125000"/>
        </a:lnSpc>
        <a:spcBef>
          <a:spcPts val="1000"/>
        </a:spcBef>
        <a:buFont typeface="Arial" panose="020B0604020202020204" pitchFamily="34" charset="0"/>
        <a:buChar char="•"/>
        <a:defRPr sz="1800" kern="1200" spc="50" baseline="0">
          <a:solidFill>
            <a:schemeClr val="tx1"/>
          </a:solidFill>
          <a:latin typeface="+mn-lt"/>
          <a:ea typeface="+mn-ea"/>
          <a:cs typeface="+mn-cs"/>
        </a:defRPr>
      </a:lvl1pPr>
      <a:lvl2pPr marL="720000" indent="-270000" algn="l" defTabSz="914400" rtl="0" eaLnBrk="1" latinLnBrk="0" hangingPunct="1">
        <a:lnSpc>
          <a:spcPct val="125000"/>
        </a:lnSpc>
        <a:spcBef>
          <a:spcPts val="500"/>
        </a:spcBef>
        <a:buFont typeface="Arial" panose="020B0604020202020204" pitchFamily="34" charset="0"/>
        <a:buChar char="•"/>
        <a:defRPr sz="1800" kern="1200" spc="50" baseline="0">
          <a:solidFill>
            <a:schemeClr val="tx1"/>
          </a:solidFill>
          <a:latin typeface="+mn-lt"/>
          <a:ea typeface="+mn-ea"/>
          <a:cs typeface="+mn-cs"/>
        </a:defRPr>
      </a:lvl2pPr>
      <a:lvl3pPr marL="1080000" indent="-270000" algn="l" defTabSz="914400" rtl="0" eaLnBrk="1" latinLnBrk="0" hangingPunct="1">
        <a:lnSpc>
          <a:spcPct val="125000"/>
        </a:lnSpc>
        <a:spcBef>
          <a:spcPts val="500"/>
        </a:spcBef>
        <a:buFont typeface="Arial" panose="020B0604020202020204" pitchFamily="34" charset="0"/>
        <a:buChar char="•"/>
        <a:defRPr sz="1800" kern="1200" spc="50" baseline="0">
          <a:solidFill>
            <a:schemeClr val="tx1"/>
          </a:solidFill>
          <a:latin typeface="+mn-lt"/>
          <a:ea typeface="+mn-ea"/>
          <a:cs typeface="+mn-cs"/>
        </a:defRPr>
      </a:lvl3pPr>
      <a:lvl4pPr marL="1440000" indent="-270000" algn="l" defTabSz="914400" rtl="0" eaLnBrk="1" latinLnBrk="0" hangingPunct="1">
        <a:lnSpc>
          <a:spcPct val="125000"/>
        </a:lnSpc>
        <a:spcBef>
          <a:spcPts val="500"/>
        </a:spcBef>
        <a:buFont typeface="Arial" panose="020B0604020202020204" pitchFamily="34" charset="0"/>
        <a:buChar char="•"/>
        <a:defRPr sz="1800" kern="1200" spc="50" baseline="0">
          <a:solidFill>
            <a:schemeClr val="tx1"/>
          </a:solidFill>
          <a:latin typeface="+mn-lt"/>
          <a:ea typeface="+mn-ea"/>
          <a:cs typeface="+mn-cs"/>
        </a:defRPr>
      </a:lvl4pPr>
      <a:lvl5pPr marL="1800000" indent="-270000" algn="l" defTabSz="914400" rtl="0" eaLnBrk="1" latinLnBrk="0" hangingPunct="1">
        <a:lnSpc>
          <a:spcPct val="125000"/>
        </a:lnSpc>
        <a:spcBef>
          <a:spcPts val="500"/>
        </a:spcBef>
        <a:buFont typeface="Arial" panose="020B0604020202020204" pitchFamily="34" charset="0"/>
        <a:buChar char="•"/>
        <a:defRPr sz="1800" kern="1200" spc="50" baseline="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jpg"/><Relationship Id="rId1" Type="http://schemas.openxmlformats.org/officeDocument/2006/relationships/slideLayout" Target="../slideLayouts/slideLayout8.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comments" Target="../comments/comment1.xml"/><Relationship Id="rId2" Type="http://schemas.openxmlformats.org/officeDocument/2006/relationships/image" Target="../media/image3.jpeg"/><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customXml" Target="../ink/ink1.xml"/><Relationship Id="rId2" Type="http://schemas.openxmlformats.org/officeDocument/2006/relationships/image" Target="../media/image6.png"/><Relationship Id="rId1" Type="http://schemas.openxmlformats.org/officeDocument/2006/relationships/slideLayout" Target="../slideLayouts/slideLayout7.xml"/><Relationship Id="rId4" Type="http://schemas.openxmlformats.org/officeDocument/2006/relationships/image" Target="../media/image7.png"/></Relationships>
</file>

<file path=ppt/slides/_rels/slide7.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7.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61" name="Group 60">
            <a:extLst>
              <a:ext uri="{FF2B5EF4-FFF2-40B4-BE49-F238E27FC236}">
                <a16:creationId xmlns:a16="http://schemas.microsoft.com/office/drawing/2014/main" id="{67416F32-9D98-4340-82E8-E90CE00AD2AC}"/>
              </a:ext>
              <a:ext uri="{C183D7F6-B498-43B3-948B-1728B52AA6E4}">
                <adec:decorative xmlns:adec="http://schemas.microsoft.com/office/drawing/2017/decorative" xmlns=""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flipV="1">
            <a:off x="0" y="-1"/>
            <a:ext cx="12191999" cy="6861601"/>
            <a:chOff x="0" y="-1"/>
            <a:chExt cx="12191999" cy="6861601"/>
          </a:xfrm>
        </p:grpSpPr>
        <p:sp>
          <p:nvSpPr>
            <p:cNvPr id="62" name="Rectangle 61">
              <a:extLst>
                <a:ext uri="{FF2B5EF4-FFF2-40B4-BE49-F238E27FC236}">
                  <a16:creationId xmlns:a16="http://schemas.microsoft.com/office/drawing/2014/main" id="{66375AB4-82BB-418F-A50F-6180F68724A4}"/>
                </a:ext>
                <a:ext uri="{C183D7F6-B498-43B3-948B-1728B52AA6E4}">
                  <adec:decorative xmlns:adec="http://schemas.microsoft.com/office/drawing/2017/decorative" xmlns="" val="1"/>
                </a:ext>
              </a:extLst>
            </p:cNvPr>
            <p:cNvSpPr>
              <a:spLocks noChangeAspect="1"/>
            </p:cNvSpPr>
            <p:nvPr>
              <p:extLst>
                <p:ext uri="{386F3935-93C4-4BCD-93E2-E3B085C9AB24}">
                  <p16:designElem xmlns:p16="http://schemas.microsoft.com/office/powerpoint/2015/main" val="1"/>
                </p:ext>
              </p:extLst>
            </p:nvPr>
          </p:nvSpPr>
          <p:spPr>
            <a:xfrm>
              <a:off x="0" y="0"/>
              <a:ext cx="5217886" cy="5217886"/>
            </a:xfrm>
            <a:prstGeom prst="rect">
              <a:avLst/>
            </a:prstGeom>
            <a:gradFill flip="none" rotWithShape="1">
              <a:gsLst>
                <a:gs pos="0">
                  <a:schemeClr val="accent2">
                    <a:alpha val="60000"/>
                  </a:schemeClr>
                </a:gs>
                <a:gs pos="60000">
                  <a:schemeClr val="accent2">
                    <a:alpha val="0"/>
                  </a:schemeClr>
                </a:gs>
              </a:gsLst>
              <a:path path="circle">
                <a:fillToRect r="100000" b="100000"/>
              </a:path>
              <a:tileRect l="-100000" t="-10000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a:p>
          </p:txBody>
        </p:sp>
        <p:sp>
          <p:nvSpPr>
            <p:cNvPr id="63" name="Oval 62">
              <a:extLst>
                <a:ext uri="{FF2B5EF4-FFF2-40B4-BE49-F238E27FC236}">
                  <a16:creationId xmlns:a16="http://schemas.microsoft.com/office/drawing/2014/main" id="{3FDD54B2-4A3F-4BFE-8FF0-82CA73F4AE8F}"/>
                </a:ext>
                <a:ext uri="{C183D7F6-B498-43B3-948B-1728B52AA6E4}">
                  <adec:decorative xmlns:adec="http://schemas.microsoft.com/office/drawing/2017/decorative" xmlns="" val="1"/>
                </a:ext>
              </a:extLst>
            </p:cNvPr>
            <p:cNvSpPr>
              <a:spLocks noChangeAspect="1"/>
            </p:cNvSpPr>
            <p:nvPr>
              <p:extLst>
                <p:ext uri="{386F3935-93C4-4BCD-93E2-E3B085C9AB24}">
                  <p16:designElem xmlns:p16="http://schemas.microsoft.com/office/powerpoint/2015/main" val="1"/>
                </p:ext>
              </p:extLst>
            </p:nvPr>
          </p:nvSpPr>
          <p:spPr>
            <a:xfrm>
              <a:off x="5750280" y="2148106"/>
              <a:ext cx="4320000" cy="4320000"/>
            </a:xfrm>
            <a:prstGeom prst="ellipse">
              <a:avLst/>
            </a:prstGeom>
            <a:solidFill>
              <a:schemeClr val="accent3">
                <a:alpha val="60000"/>
              </a:schemeClr>
            </a:solidFill>
            <a:ln>
              <a:noFill/>
            </a:ln>
            <a:effectLst>
              <a:softEdge rad="1016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a:p>
          </p:txBody>
        </p:sp>
        <p:sp>
          <p:nvSpPr>
            <p:cNvPr id="64" name="Oval 63">
              <a:extLst>
                <a:ext uri="{FF2B5EF4-FFF2-40B4-BE49-F238E27FC236}">
                  <a16:creationId xmlns:a16="http://schemas.microsoft.com/office/drawing/2014/main" id="{30876F96-77AB-4E72-B1D2-FA45F4E3C04D}"/>
                </a:ext>
                <a:ext uri="{C183D7F6-B498-43B3-948B-1728B52AA6E4}">
                  <adec:decorative xmlns:adec="http://schemas.microsoft.com/office/drawing/2017/decorative" xmlns="" val="1"/>
                </a:ext>
              </a:extLst>
            </p:cNvPr>
            <p:cNvSpPr>
              <a:spLocks noChangeAspect="1"/>
            </p:cNvSpPr>
            <p:nvPr>
              <p:extLst>
                <p:ext uri="{386F3935-93C4-4BCD-93E2-E3B085C9AB24}">
                  <p16:designElem xmlns:p16="http://schemas.microsoft.com/office/powerpoint/2015/main" val="1"/>
                </p:ext>
              </p:extLst>
            </p:nvPr>
          </p:nvSpPr>
          <p:spPr>
            <a:xfrm>
              <a:off x="0" y="0"/>
              <a:ext cx="6347046" cy="6347046"/>
            </a:xfrm>
            <a:prstGeom prst="ellipse">
              <a:avLst/>
            </a:prstGeom>
            <a:solidFill>
              <a:schemeClr val="accent3">
                <a:alpha val="20000"/>
              </a:schemeClr>
            </a:solidFill>
            <a:ln>
              <a:noFill/>
            </a:ln>
            <a:effectLst>
              <a:softEdge rad="1270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dirty="0"/>
            </a:p>
          </p:txBody>
        </p:sp>
        <p:grpSp>
          <p:nvGrpSpPr>
            <p:cNvPr id="65" name="Group 64">
              <a:extLst>
                <a:ext uri="{FF2B5EF4-FFF2-40B4-BE49-F238E27FC236}">
                  <a16:creationId xmlns:a16="http://schemas.microsoft.com/office/drawing/2014/main" id="{BB08A2E9-6518-449E-940B-8518A1D850BB}"/>
                </a:ext>
                <a:ext uri="{C183D7F6-B498-43B3-948B-1728B52AA6E4}">
                  <adec:decorative xmlns:adec="http://schemas.microsoft.com/office/drawing/2017/decorative" xmlns="" val="1"/>
                </a:ext>
              </a:extLst>
            </p:cNvPr>
            <p:cNvGrpSpPr>
              <a:grpSpLocks noChangeAspect="1"/>
            </p:cNvGrpSpPr>
            <p:nvPr>
              <p:extLst>
                <p:ext uri="{386F3935-93C4-4BCD-93E2-E3B085C9AB24}">
                  <p16:designElem xmlns:p16="http://schemas.microsoft.com/office/powerpoint/2015/main" val="1"/>
                </p:ext>
              </p:extLst>
            </p:nvPr>
          </p:nvGrpSpPr>
          <p:grpSpPr>
            <a:xfrm rot="10800000">
              <a:off x="0" y="-1"/>
              <a:ext cx="10800000" cy="6858000"/>
              <a:chOff x="2328000" y="0"/>
              <a:chExt cx="2880000" cy="1440000"/>
            </a:xfrm>
          </p:grpSpPr>
          <p:sp>
            <p:nvSpPr>
              <p:cNvPr id="67" name="Rectangle 66">
                <a:extLst>
                  <a:ext uri="{FF2B5EF4-FFF2-40B4-BE49-F238E27FC236}">
                    <a16:creationId xmlns:a16="http://schemas.microsoft.com/office/drawing/2014/main" id="{60A86BE0-76B3-4EA0-BA2D-05266013A814}"/>
                  </a:ext>
                  <a:ext uri="{C183D7F6-B498-43B3-948B-1728B52AA6E4}">
                    <adec:decorative xmlns:adec="http://schemas.microsoft.com/office/drawing/2017/decorative" xmlns="" val="1"/>
                  </a:ext>
                </a:extLst>
              </p:cNvPr>
              <p:cNvSpPr/>
              <p:nvPr>
                <p:extLst>
                  <p:ext uri="{386F3935-93C4-4BCD-93E2-E3B085C9AB24}">
                    <p16:designElem xmlns:p16="http://schemas.microsoft.com/office/powerpoint/2015/main" val="1"/>
                  </p:ext>
                </p:extLst>
              </p:nvPr>
            </p:nvSpPr>
            <p:spPr>
              <a:xfrm>
                <a:off x="3768000" y="0"/>
                <a:ext cx="1440000" cy="1440000"/>
              </a:xfrm>
              <a:prstGeom prst="rect">
                <a:avLst/>
              </a:prstGeom>
              <a:gradFill flip="none" rotWithShape="1">
                <a:gsLst>
                  <a:gs pos="0">
                    <a:schemeClr val="accent1"/>
                  </a:gs>
                  <a:gs pos="60000">
                    <a:schemeClr val="accent1">
                      <a:alpha val="0"/>
                    </a:schemeClr>
                  </a:gs>
                </a:gsLst>
                <a:path path="circle">
                  <a:fillToRect r="100000" b="100000"/>
                </a:path>
                <a:tileRect l="-100000" t="-10000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a:p>
            </p:txBody>
          </p:sp>
          <p:sp>
            <p:nvSpPr>
              <p:cNvPr id="68" name="Rectangle 67">
                <a:extLst>
                  <a:ext uri="{FF2B5EF4-FFF2-40B4-BE49-F238E27FC236}">
                    <a16:creationId xmlns:a16="http://schemas.microsoft.com/office/drawing/2014/main" id="{6BA13564-810C-4398-AA63-67B020811FCB}"/>
                  </a:ext>
                  <a:ext uri="{C183D7F6-B498-43B3-948B-1728B52AA6E4}">
                    <adec:decorative xmlns:adec="http://schemas.microsoft.com/office/drawing/2017/decorative" xmlns="" val="1"/>
                  </a:ext>
                </a:extLst>
              </p:cNvPr>
              <p:cNvSpPr/>
              <p:nvPr>
                <p:extLst>
                  <p:ext uri="{386F3935-93C4-4BCD-93E2-E3B085C9AB24}">
                    <p16:designElem xmlns:p16="http://schemas.microsoft.com/office/powerpoint/2015/main" val="1"/>
                  </p:ext>
                </p:extLst>
              </p:nvPr>
            </p:nvSpPr>
            <p:spPr>
              <a:xfrm flipH="1">
                <a:off x="2328000" y="0"/>
                <a:ext cx="1440000" cy="1440000"/>
              </a:xfrm>
              <a:prstGeom prst="rect">
                <a:avLst/>
              </a:prstGeom>
              <a:gradFill flip="none" rotWithShape="1">
                <a:gsLst>
                  <a:gs pos="0">
                    <a:schemeClr val="accent1"/>
                  </a:gs>
                  <a:gs pos="60000">
                    <a:schemeClr val="accent1">
                      <a:alpha val="0"/>
                    </a:schemeClr>
                  </a:gs>
                </a:gsLst>
                <a:path path="circle">
                  <a:fillToRect r="100000" b="100000"/>
                </a:path>
                <a:tileRect l="-100000" t="-10000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a:p>
            </p:txBody>
          </p:sp>
        </p:grpSp>
        <p:sp>
          <p:nvSpPr>
            <p:cNvPr id="66" name="Rectangle 65">
              <a:extLst>
                <a:ext uri="{FF2B5EF4-FFF2-40B4-BE49-F238E27FC236}">
                  <a16:creationId xmlns:a16="http://schemas.microsoft.com/office/drawing/2014/main" id="{3555E1EF-6216-47FA-BBCA-7C0C8C2DAB8C}"/>
                </a:ext>
                <a:ext uri="{C183D7F6-B498-43B3-948B-1728B52AA6E4}">
                  <adec:decorative xmlns:adec="http://schemas.microsoft.com/office/drawing/2017/decorative" xmlns="" val="1"/>
                </a:ext>
              </a:extLst>
            </p:cNvPr>
            <p:cNvSpPr>
              <a:spLocks noChangeAspect="1"/>
            </p:cNvSpPr>
            <p:nvPr>
              <p:extLst>
                <p:ext uri="{386F3935-93C4-4BCD-93E2-E3B085C9AB24}">
                  <p16:designElem xmlns:p16="http://schemas.microsoft.com/office/powerpoint/2015/main" val="1"/>
                </p:ext>
              </p:extLst>
            </p:nvPr>
          </p:nvSpPr>
          <p:spPr>
            <a:xfrm rot="10800000">
              <a:off x="5602286" y="271887"/>
              <a:ext cx="6589713" cy="6589713"/>
            </a:xfrm>
            <a:prstGeom prst="rect">
              <a:avLst/>
            </a:prstGeom>
            <a:gradFill flip="none" rotWithShape="1">
              <a:gsLst>
                <a:gs pos="0">
                  <a:schemeClr val="accent2"/>
                </a:gs>
                <a:gs pos="60000">
                  <a:schemeClr val="accent2">
                    <a:alpha val="0"/>
                  </a:schemeClr>
                </a:gs>
              </a:gsLst>
              <a:path path="circle">
                <a:fillToRect r="100000" b="100000"/>
              </a:path>
              <a:tileRect l="-100000" t="-10000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a:p>
          </p:txBody>
        </p:sp>
      </p:grpSp>
      <p:sp>
        <p:nvSpPr>
          <p:cNvPr id="70" name="Rectangle 69">
            <a:extLst>
              <a:ext uri="{FF2B5EF4-FFF2-40B4-BE49-F238E27FC236}">
                <a16:creationId xmlns:a16="http://schemas.microsoft.com/office/drawing/2014/main" id="{D8D85657-6A77-4466-887F-EE948B9CD2B2}"/>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bg2">
              <a:alpha val="4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dirty="0"/>
          </a:p>
        </p:txBody>
      </p:sp>
      <p:sp useBgFill="1">
        <p:nvSpPr>
          <p:cNvPr id="72" name="Rectangle 71">
            <a:extLst>
              <a:ext uri="{FF2B5EF4-FFF2-40B4-BE49-F238E27FC236}">
                <a16:creationId xmlns:a16="http://schemas.microsoft.com/office/drawing/2014/main" id="{C5EFAD76-6928-46F5-8800-C1AF27C59B42}"/>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3">
            <a:extLst>
              <a:ext uri="{FF2B5EF4-FFF2-40B4-BE49-F238E27FC236}">
                <a16:creationId xmlns:a16="http://schemas.microsoft.com/office/drawing/2014/main" id="{9501A5F7-7D6B-48EE-9F32-6334DDCB97DF}"/>
              </a:ext>
            </a:extLst>
          </p:cNvPr>
          <p:cNvSpPr>
            <a:spLocks noGrp="1"/>
          </p:cNvSpPr>
          <p:nvPr>
            <p:ph type="title"/>
          </p:nvPr>
        </p:nvSpPr>
        <p:spPr>
          <a:xfrm>
            <a:off x="540000" y="4508499"/>
            <a:ext cx="4500561" cy="1953501"/>
          </a:xfrm>
        </p:spPr>
        <p:txBody>
          <a:bodyPr vert="horz" lIns="91440" tIns="45720" rIns="91440" bIns="45720" rtlCol="0" anchor="b">
            <a:normAutofit/>
          </a:bodyPr>
          <a:lstStyle/>
          <a:p>
            <a:r>
              <a:rPr lang="en-US" sz="3200" i="1" dirty="0"/>
              <a:t>Presented By:  </a:t>
            </a:r>
            <a:br>
              <a:rPr lang="en-US" sz="3200" i="1" dirty="0"/>
            </a:br>
            <a:r>
              <a:rPr lang="en-US" sz="3200" i="1" dirty="0"/>
              <a:t>Andrea M Corcoran</a:t>
            </a:r>
          </a:p>
        </p:txBody>
      </p:sp>
      <p:pic>
        <p:nvPicPr>
          <p:cNvPr id="8" name="Content Placeholder 7" descr="A picture containing invertebrate, mollusk&#10;&#10;Description automatically generated">
            <a:extLst>
              <a:ext uri="{FF2B5EF4-FFF2-40B4-BE49-F238E27FC236}">
                <a16:creationId xmlns:a16="http://schemas.microsoft.com/office/drawing/2014/main" id="{90D1AE11-9243-4E9C-AD4E-BC3EB1095713}"/>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627040" y="549273"/>
            <a:ext cx="5286488" cy="3779839"/>
          </a:xfrm>
          <a:prstGeom prst="rect">
            <a:avLst/>
          </a:prstGeom>
        </p:spPr>
      </p:pic>
      <p:pic>
        <p:nvPicPr>
          <p:cNvPr id="10" name="Picture 9" descr="A picture containing text, clipart&#10;&#10;Description automatically generated">
            <a:extLst>
              <a:ext uri="{FF2B5EF4-FFF2-40B4-BE49-F238E27FC236}">
                <a16:creationId xmlns:a16="http://schemas.microsoft.com/office/drawing/2014/main" id="{196DBA53-874D-4EB2-BB3C-E94F8BC8ECE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180567" y="1442639"/>
            <a:ext cx="5460568" cy="1993107"/>
          </a:xfrm>
          <a:prstGeom prst="rect">
            <a:avLst/>
          </a:prstGeom>
        </p:spPr>
      </p:pic>
      <p:sp>
        <p:nvSpPr>
          <p:cNvPr id="6" name="Text Placeholder 5">
            <a:extLst>
              <a:ext uri="{FF2B5EF4-FFF2-40B4-BE49-F238E27FC236}">
                <a16:creationId xmlns:a16="http://schemas.microsoft.com/office/drawing/2014/main" id="{056E751C-E9E3-4C77-B35C-B3CD13A61174}"/>
              </a:ext>
            </a:extLst>
          </p:cNvPr>
          <p:cNvSpPr>
            <a:spLocks noGrp="1"/>
          </p:cNvSpPr>
          <p:nvPr>
            <p:ph type="body" sz="half" idx="2"/>
          </p:nvPr>
        </p:nvSpPr>
        <p:spPr>
          <a:xfrm>
            <a:off x="5232400" y="4508499"/>
            <a:ext cx="6408738" cy="1791847"/>
          </a:xfrm>
        </p:spPr>
        <p:txBody>
          <a:bodyPr vert="horz" lIns="91440" tIns="45720" rIns="91440" bIns="45720" rtlCol="0" anchor="b">
            <a:normAutofit/>
          </a:bodyPr>
          <a:lstStyle/>
          <a:p>
            <a:r>
              <a:rPr lang="en-US" sz="1800" i="1" spc="50" dirty="0"/>
              <a:t>Disclaimer:  </a:t>
            </a:r>
            <a:r>
              <a:rPr lang="en-US" sz="1800" spc="50" dirty="0"/>
              <a:t>The Views contained herein are personal; they do not represent the views of my clients, colleagues, former employers or this conference—AND I MIGHT FORESWEAR THEM LATER.</a:t>
            </a:r>
          </a:p>
        </p:txBody>
      </p:sp>
    </p:spTree>
    <p:extLst>
      <p:ext uri="{BB962C8B-B14F-4D97-AF65-F5344CB8AC3E}">
        <p14:creationId xmlns:p14="http://schemas.microsoft.com/office/powerpoint/2010/main" val="118482939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F9B75A91-E79B-4966-A74F-897912679228}"/>
              </a:ext>
            </a:extLst>
          </p:cNvPr>
          <p:cNvSpPr>
            <a:spLocks noGrp="1"/>
          </p:cNvSpPr>
          <p:nvPr>
            <p:ph type="title"/>
          </p:nvPr>
        </p:nvSpPr>
        <p:spPr>
          <a:xfrm>
            <a:off x="496287" y="491349"/>
            <a:ext cx="11292336" cy="1764288"/>
          </a:xfrm>
        </p:spPr>
        <p:txBody>
          <a:bodyPr/>
          <a:lstStyle/>
          <a:p>
            <a:r>
              <a:rPr lang="en-US" dirty="0"/>
              <a:t>US P&amp;C Insurance Framework</a:t>
            </a:r>
            <a:br>
              <a:rPr lang="en-US" dirty="0"/>
            </a:br>
            <a:endParaRPr lang="en-US" dirty="0"/>
          </a:p>
        </p:txBody>
      </p:sp>
      <p:sp>
        <p:nvSpPr>
          <p:cNvPr id="5" name="Content Placeholder 4">
            <a:extLst>
              <a:ext uri="{FF2B5EF4-FFF2-40B4-BE49-F238E27FC236}">
                <a16:creationId xmlns:a16="http://schemas.microsoft.com/office/drawing/2014/main" id="{A02D181F-EA2D-4EC5-B0FE-C13B2CB527DB}"/>
              </a:ext>
            </a:extLst>
          </p:cNvPr>
          <p:cNvSpPr>
            <a:spLocks noGrp="1"/>
          </p:cNvSpPr>
          <p:nvPr>
            <p:ph idx="1"/>
          </p:nvPr>
        </p:nvSpPr>
        <p:spPr>
          <a:xfrm>
            <a:off x="539999" y="1224794"/>
            <a:ext cx="11003251" cy="5083932"/>
          </a:xfrm>
        </p:spPr>
        <p:txBody>
          <a:bodyPr>
            <a:noAutofit/>
          </a:bodyPr>
          <a:lstStyle/>
          <a:p>
            <a:r>
              <a:rPr lang="en-US" dirty="0"/>
              <a:t>State by state regulation  as a matter of law post 1945  “build back better” period</a:t>
            </a:r>
          </a:p>
          <a:p>
            <a:r>
              <a:rPr lang="en-US" dirty="0"/>
              <a:t>National Association of Insurance Commissioners ( NAIC):  model legislation for permitted investments, standards for accounting and valuation, information exchange protocols as well as national disaster planning, drawn on or adopted by States (some optionality unlike EU system)</a:t>
            </a:r>
          </a:p>
          <a:p>
            <a:r>
              <a:rPr lang="en-US" dirty="0"/>
              <a:t>Special accounting principles do not converge with IFRS, GAAP or EU</a:t>
            </a:r>
          </a:p>
          <a:p>
            <a:r>
              <a:rPr lang="en-US" dirty="0"/>
              <a:t>Solvency, capital and investment limitations different from those for banks and internationally</a:t>
            </a:r>
          </a:p>
          <a:p>
            <a:r>
              <a:rPr lang="en-US" dirty="0"/>
              <a:t>All 50 States, Puerto Rico, the US Virgin Islands and DC have a guaranty mechanism (by line) to pay  covered claims arising from insolvency of insurers licensed in that state*. </a:t>
            </a:r>
            <a:r>
              <a:rPr lang="en-US" sz="1600" dirty="0"/>
              <a:t>NAIC model legislation defines role of mutual P&amp;C Guaranty Associations.  Association members are insurers who also serve on governance entity.  Model Act provides for power to transfer customers to solvent insurers</a:t>
            </a:r>
          </a:p>
          <a:p>
            <a:r>
              <a:rPr lang="en-US" dirty="0"/>
              <a:t>Potential bespoke State approaches for tailoring to local circumstances, funding of local infrastructure and testing of new ideas  (est. 2500 P&amp;C insurers)</a:t>
            </a:r>
          </a:p>
          <a:p>
            <a:r>
              <a:rPr lang="en-US" sz="1400" dirty="0"/>
              <a:t>*or by specified amount of net premiums</a:t>
            </a:r>
          </a:p>
          <a:p>
            <a:endParaRPr lang="en-US" sz="1400" dirty="0"/>
          </a:p>
          <a:p>
            <a:endParaRPr lang="en-US" sz="1400" dirty="0"/>
          </a:p>
          <a:p>
            <a:endParaRPr lang="en-US" dirty="0"/>
          </a:p>
          <a:p>
            <a:pPr marL="0" indent="0">
              <a:buNone/>
            </a:pPr>
            <a:endParaRPr lang="en-US" dirty="0"/>
          </a:p>
        </p:txBody>
      </p:sp>
    </p:spTree>
    <p:extLst>
      <p:ext uri="{BB962C8B-B14F-4D97-AF65-F5344CB8AC3E}">
        <p14:creationId xmlns:p14="http://schemas.microsoft.com/office/powerpoint/2010/main" val="79703576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8" name="Picture 4" descr="Chemistry free vector download (252 Free vector) for commercial use.  format: ai, eps, cdr, svg vector illustration graphic art design">
            <a:extLst>
              <a:ext uri="{FF2B5EF4-FFF2-40B4-BE49-F238E27FC236}">
                <a16:creationId xmlns:a16="http://schemas.microsoft.com/office/drawing/2014/main" id="{416CA712-0832-44D1-B3B6-72E47DF8391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966224" y="1040915"/>
            <a:ext cx="6233531" cy="4140685"/>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a:extLst>
              <a:ext uri="{FF2B5EF4-FFF2-40B4-BE49-F238E27FC236}">
                <a16:creationId xmlns:a16="http://schemas.microsoft.com/office/drawing/2014/main" id="{B9D75830-2061-450B-9715-B710844A8769}"/>
              </a:ext>
            </a:extLst>
          </p:cNvPr>
          <p:cNvSpPr txBox="1"/>
          <p:nvPr/>
        </p:nvSpPr>
        <p:spPr>
          <a:xfrm>
            <a:off x="814039" y="2375210"/>
            <a:ext cx="2152185" cy="923330"/>
          </a:xfrm>
          <a:prstGeom prst="rect">
            <a:avLst/>
          </a:prstGeom>
          <a:noFill/>
        </p:spPr>
        <p:txBody>
          <a:bodyPr wrap="square" rtlCol="0">
            <a:spAutoFit/>
          </a:bodyPr>
          <a:lstStyle/>
          <a:p>
            <a:r>
              <a:rPr lang="en-US" dirty="0"/>
              <a:t>THE MAGIC of </a:t>
            </a:r>
          </a:p>
          <a:p>
            <a:r>
              <a:rPr lang="en-US" dirty="0"/>
              <a:t>the TO TEST IDEAS </a:t>
            </a:r>
          </a:p>
        </p:txBody>
      </p:sp>
      <p:sp>
        <p:nvSpPr>
          <p:cNvPr id="6" name="TextBox 5">
            <a:extLst>
              <a:ext uri="{FF2B5EF4-FFF2-40B4-BE49-F238E27FC236}">
                <a16:creationId xmlns:a16="http://schemas.microsoft.com/office/drawing/2014/main" id="{1143A4A6-B298-47CE-BC6C-D62E502692F4}"/>
              </a:ext>
            </a:extLst>
          </p:cNvPr>
          <p:cNvSpPr txBox="1"/>
          <p:nvPr/>
        </p:nvSpPr>
        <p:spPr>
          <a:xfrm>
            <a:off x="8253828" y="5493919"/>
            <a:ext cx="3938172" cy="923330"/>
          </a:xfrm>
          <a:prstGeom prst="rect">
            <a:avLst/>
          </a:prstGeom>
          <a:noFill/>
        </p:spPr>
        <p:txBody>
          <a:bodyPr wrap="square" rtlCol="0">
            <a:spAutoFit/>
          </a:bodyPr>
          <a:lstStyle/>
          <a:p>
            <a:r>
              <a:rPr lang="en-US" dirty="0"/>
              <a:t>STATES LIKE FINTECH LAB or</a:t>
            </a:r>
          </a:p>
          <a:p>
            <a:r>
              <a:rPr lang="en-US" dirty="0"/>
              <a:t>INNOVATION HUBS</a:t>
            </a:r>
          </a:p>
          <a:p>
            <a:endParaRPr lang="en-US" dirty="0"/>
          </a:p>
        </p:txBody>
      </p:sp>
    </p:spTree>
    <p:extLst>
      <p:ext uri="{BB962C8B-B14F-4D97-AF65-F5344CB8AC3E}">
        <p14:creationId xmlns:p14="http://schemas.microsoft.com/office/powerpoint/2010/main" val="303231971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D05C20-C500-4CEB-A39A-CA2AD0C0E65B}"/>
              </a:ext>
            </a:extLst>
          </p:cNvPr>
          <p:cNvSpPr>
            <a:spLocks noGrp="1"/>
          </p:cNvSpPr>
          <p:nvPr>
            <p:ph type="title"/>
          </p:nvPr>
        </p:nvSpPr>
        <p:spPr>
          <a:xfrm>
            <a:off x="108857" y="540000"/>
            <a:ext cx="12083143" cy="1809500"/>
          </a:xfrm>
        </p:spPr>
        <p:txBody>
          <a:bodyPr>
            <a:normAutofit/>
          </a:bodyPr>
          <a:lstStyle/>
          <a:p>
            <a:r>
              <a:rPr lang="en-US" sz="4800" dirty="0"/>
              <a:t>US P&amp;C relationship with banks and “sur-tech”</a:t>
            </a:r>
          </a:p>
        </p:txBody>
      </p:sp>
      <p:sp>
        <p:nvSpPr>
          <p:cNvPr id="3" name="Content Placeholder 2">
            <a:extLst>
              <a:ext uri="{FF2B5EF4-FFF2-40B4-BE49-F238E27FC236}">
                <a16:creationId xmlns:a16="http://schemas.microsoft.com/office/drawing/2014/main" id="{CC8EDDF3-8AA4-48E4-A2C4-D0D56A0506CD}"/>
              </a:ext>
            </a:extLst>
          </p:cNvPr>
          <p:cNvSpPr>
            <a:spLocks noGrp="1"/>
          </p:cNvSpPr>
          <p:nvPr>
            <p:ph idx="1"/>
          </p:nvPr>
        </p:nvSpPr>
        <p:spPr>
          <a:xfrm>
            <a:off x="540000" y="1313895"/>
            <a:ext cx="10974338" cy="4994830"/>
          </a:xfrm>
        </p:spPr>
        <p:txBody>
          <a:bodyPr>
            <a:normAutofit lnSpcReduction="10000"/>
          </a:bodyPr>
          <a:lstStyle/>
          <a:p>
            <a:r>
              <a:rPr lang="en-US" sz="1900" dirty="0"/>
              <a:t>One-year premium time-horizon; not like bank deposits ( which are effectively unsecured, time-unlimited loans to banks); capital calculations different from those for banks</a:t>
            </a:r>
          </a:p>
          <a:p>
            <a:r>
              <a:rPr lang="en-US" sz="1900" dirty="0"/>
              <a:t>Not part of Federal Reserve emergency liquidity facility. AIG had to become bank to receive post 2008-2009 financial crisis assistance.</a:t>
            </a:r>
          </a:p>
          <a:p>
            <a:r>
              <a:rPr lang="en-US" sz="1900" dirty="0"/>
              <a:t>Typically, stand-alone joint stock or mutual companies;  less than 10 insurance-led usually thrift groups and since 2018 no insurance SIFIs</a:t>
            </a:r>
          </a:p>
          <a:p>
            <a:r>
              <a:rPr lang="en-US" sz="1900" dirty="0"/>
              <a:t>NAIC and 50 States participate with the Board of Governors of US Federal Reserve (holding companies)  and the Federal Insurance Office of the Department of Treasury (access and international prudential standards) in the IAIS</a:t>
            </a:r>
          </a:p>
          <a:p>
            <a:r>
              <a:rPr lang="en-US" sz="1900" dirty="0"/>
              <a:t>P&amp;C companies may hedge using listed derivatives or via cleared over-the-counter swaps through intermediary banks; no speculation </a:t>
            </a:r>
          </a:p>
          <a:p>
            <a:r>
              <a:rPr lang="en-US" sz="1900" dirty="0"/>
              <a:t>May use sur-tech for distribution and claims management not underwriting</a:t>
            </a:r>
          </a:p>
          <a:p>
            <a:endParaRPr lang="en-US" sz="2400" dirty="0"/>
          </a:p>
          <a:p>
            <a:endParaRPr lang="en-US" sz="2400" dirty="0"/>
          </a:p>
          <a:p>
            <a:endParaRPr lang="en-US" dirty="0"/>
          </a:p>
          <a:p>
            <a:endParaRPr lang="en-US" dirty="0"/>
          </a:p>
        </p:txBody>
      </p:sp>
    </p:spTree>
    <p:extLst>
      <p:ext uri="{BB962C8B-B14F-4D97-AF65-F5344CB8AC3E}">
        <p14:creationId xmlns:p14="http://schemas.microsoft.com/office/powerpoint/2010/main" val="173095165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97F832D9-9E09-40D4-AD67-47851A25D0B4}"/>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68052DDA-F2AC-4713-A404-3535AFC5AB91}"/>
              </a:ext>
            </a:extLst>
          </p:cNvPr>
          <p:cNvSpPr>
            <a:spLocks noGrp="1"/>
          </p:cNvSpPr>
          <p:nvPr>
            <p:ph type="title"/>
          </p:nvPr>
        </p:nvSpPr>
        <p:spPr>
          <a:xfrm>
            <a:off x="540000" y="540000"/>
            <a:ext cx="11101135" cy="1809500"/>
          </a:xfrm>
        </p:spPr>
        <p:txBody>
          <a:bodyPr anchor="t">
            <a:normAutofit/>
          </a:bodyPr>
          <a:lstStyle/>
          <a:p>
            <a:r>
              <a:rPr lang="en-US" dirty="0"/>
              <a:t>P&amp;C insurers as investors</a:t>
            </a:r>
          </a:p>
        </p:txBody>
      </p:sp>
      <p:graphicFrame>
        <p:nvGraphicFramePr>
          <p:cNvPr id="5" name="Content Placeholder 2">
            <a:extLst>
              <a:ext uri="{FF2B5EF4-FFF2-40B4-BE49-F238E27FC236}">
                <a16:creationId xmlns:a16="http://schemas.microsoft.com/office/drawing/2014/main" id="{FC3A4C5D-EFC8-4619-A4BD-260C9D543DA5}"/>
              </a:ext>
            </a:extLst>
          </p:cNvPr>
          <p:cNvGraphicFramePr>
            <a:graphicFrameLocks noGrp="1"/>
          </p:cNvGraphicFramePr>
          <p:nvPr>
            <p:ph idx="1"/>
            <p:extLst>
              <p:ext uri="{D42A27DB-BD31-4B8C-83A1-F6EECF244321}">
                <p14:modId xmlns:p14="http://schemas.microsoft.com/office/powerpoint/2010/main" val="1198251431"/>
              </p:ext>
            </p:extLst>
          </p:nvPr>
        </p:nvGraphicFramePr>
        <p:xfrm>
          <a:off x="539750" y="2528888"/>
          <a:ext cx="11101388" cy="377983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44091984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AED12CF5-0451-481F-9B2F-582D604E4C0C}"/>
              </a:ext>
            </a:extLst>
          </p:cNvPr>
          <p:cNvSpPr>
            <a:spLocks noGrp="1"/>
          </p:cNvSpPr>
          <p:nvPr>
            <p:ph type="title"/>
          </p:nvPr>
        </p:nvSpPr>
        <p:spPr>
          <a:xfrm>
            <a:off x="540000" y="356840"/>
            <a:ext cx="10923454" cy="1516566"/>
          </a:xfrm>
        </p:spPr>
        <p:txBody>
          <a:bodyPr>
            <a:noAutofit/>
          </a:bodyPr>
          <a:lstStyle/>
          <a:p>
            <a:r>
              <a:rPr lang="en-US" sz="4000" dirty="0"/>
              <a:t>Amplifying accessibility—achieving scale economies at economic cost—State law </a:t>
            </a:r>
            <a:r>
              <a:rPr lang="en-US" sz="4800" dirty="0"/>
              <a:t>may </a:t>
            </a:r>
          </a:p>
        </p:txBody>
      </p:sp>
      <p:sp>
        <p:nvSpPr>
          <p:cNvPr id="6" name="Content Placeholder 5">
            <a:extLst>
              <a:ext uri="{FF2B5EF4-FFF2-40B4-BE49-F238E27FC236}">
                <a16:creationId xmlns:a16="http://schemas.microsoft.com/office/drawing/2014/main" id="{A798C60D-C3E5-4C40-A6D3-6D07D0589D62}"/>
              </a:ext>
            </a:extLst>
          </p:cNvPr>
          <p:cNvSpPr>
            <a:spLocks noGrp="1"/>
          </p:cNvSpPr>
          <p:nvPr>
            <p:ph idx="1"/>
          </p:nvPr>
        </p:nvSpPr>
        <p:spPr>
          <a:xfrm>
            <a:off x="540000" y="1717289"/>
            <a:ext cx="11101136" cy="4591436"/>
          </a:xfrm>
        </p:spPr>
        <p:txBody>
          <a:bodyPr>
            <a:normAutofit lnSpcReduction="10000"/>
          </a:bodyPr>
          <a:lstStyle/>
          <a:p>
            <a:r>
              <a:rPr lang="en-US" sz="2400" dirty="0"/>
              <a:t>Mandate insurance, reinsurance or participation in public-private pool</a:t>
            </a:r>
          </a:p>
          <a:p>
            <a:r>
              <a:rPr lang="en-US" sz="2400" dirty="0"/>
              <a:t>Have non-prescriptive prudential investment policies consistent with rules against speculation and rating* requirements</a:t>
            </a:r>
          </a:p>
          <a:p>
            <a:r>
              <a:rPr lang="en-US" sz="2400" dirty="0"/>
              <a:t>Define how reinsurance can expand capacity to underwrite and ability to fund claims by:</a:t>
            </a:r>
          </a:p>
          <a:p>
            <a:pPr lvl="1"/>
            <a:r>
              <a:rPr lang="en-US" sz="2400" dirty="0"/>
              <a:t>Proportional (percentage of single insurer claims coverage)</a:t>
            </a:r>
          </a:p>
          <a:p>
            <a:pPr lvl="1"/>
            <a:r>
              <a:rPr lang="en-US" sz="2400" dirty="0"/>
              <a:t>Portfolio (multiple reinsurers)</a:t>
            </a:r>
          </a:p>
          <a:p>
            <a:r>
              <a:rPr lang="en-US" sz="2400" dirty="0"/>
              <a:t>Permit sale of catastrophe bonds and securitization of various types  (ILS) </a:t>
            </a:r>
          </a:p>
          <a:p>
            <a:pPr marL="0" indent="0">
              <a:buNone/>
            </a:pPr>
            <a:r>
              <a:rPr lang="en-US" sz="2400" i="1" dirty="0"/>
              <a:t>*</a:t>
            </a:r>
            <a:r>
              <a:rPr lang="en-US" sz="1400" i="1" dirty="0"/>
              <a:t>But remember the 2008-2009 crisis which was partly a rating crisis</a:t>
            </a:r>
            <a:endParaRPr lang="en-US" sz="2400" i="1" dirty="0"/>
          </a:p>
        </p:txBody>
      </p:sp>
    </p:spTree>
    <p:extLst>
      <p:ext uri="{BB962C8B-B14F-4D97-AF65-F5344CB8AC3E}">
        <p14:creationId xmlns:p14="http://schemas.microsoft.com/office/powerpoint/2010/main" val="412302368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C0B89655-06C8-41C2-A46A-0CA83F8B8770}"/>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2" name="Group 11">
            <a:extLst>
              <a:ext uri="{FF2B5EF4-FFF2-40B4-BE49-F238E27FC236}">
                <a16:creationId xmlns:a16="http://schemas.microsoft.com/office/drawing/2014/main" id="{F647E4D5-C9B2-4EBE-B61C-8779B538C79B}"/>
              </a:ext>
              <a:ext uri="{C183D7F6-B498-43B3-948B-1728B52AA6E4}">
                <adec:decorative xmlns:adec="http://schemas.microsoft.com/office/drawing/2017/decorative" xmlns=""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3"/>
            <a:ext cx="12192000" cy="6858003"/>
            <a:chOff x="0" y="-3"/>
            <a:chExt cx="12192000" cy="6858003"/>
          </a:xfrm>
        </p:grpSpPr>
        <p:sp useBgFill="1">
          <p:nvSpPr>
            <p:cNvPr id="13" name="Rectangle 12">
              <a:extLst>
                <a:ext uri="{FF2B5EF4-FFF2-40B4-BE49-F238E27FC236}">
                  <a16:creationId xmlns:a16="http://schemas.microsoft.com/office/drawing/2014/main" id="{8EE79C2C-6A8F-4C04-93F4-E70E4E6EBDF8}"/>
                </a:ext>
                <a:ext uri="{C183D7F6-B498-43B3-948B-1728B52AA6E4}">
                  <adec:decorative xmlns:adec="http://schemas.microsoft.com/office/drawing/2017/decorative" xmlns="" val="1"/>
                </a:ext>
              </a:extLst>
            </p:cNvPr>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4" name="Group 13">
              <a:extLst>
                <a:ext uri="{FF2B5EF4-FFF2-40B4-BE49-F238E27FC236}">
                  <a16:creationId xmlns:a16="http://schemas.microsoft.com/office/drawing/2014/main" id="{51D2E85C-8A74-4D69-9CE3-A4F5585D7A71}"/>
                </a:ext>
                <a:ext uri="{C183D7F6-B498-43B3-948B-1728B52AA6E4}">
                  <adec:decorative xmlns:adec="http://schemas.microsoft.com/office/drawing/2017/decorative" xmlns="" val="1"/>
                </a:ext>
              </a:extLst>
            </p:cNvPr>
            <p:cNvGrpSpPr>
              <a:grpSpLocks noChangeAspect="1"/>
            </p:cNvGrpSpPr>
            <p:nvPr>
              <p:extLst>
                <p:ext uri="{386F3935-93C4-4BCD-93E2-E3B085C9AB24}">
                  <p16:designElem xmlns:p16="http://schemas.microsoft.com/office/powerpoint/2015/main" val="1"/>
                </p:ext>
              </p:extLst>
            </p:nvPr>
          </p:nvGrpSpPr>
          <p:grpSpPr>
            <a:xfrm>
              <a:off x="672000" y="-3"/>
              <a:ext cx="11520000" cy="5760000"/>
              <a:chOff x="5981700" y="-1"/>
              <a:chExt cx="6042660" cy="3021330"/>
            </a:xfrm>
          </p:grpSpPr>
          <p:sp>
            <p:nvSpPr>
              <p:cNvPr id="21" name="Rectangle 20">
                <a:extLst>
                  <a:ext uri="{FF2B5EF4-FFF2-40B4-BE49-F238E27FC236}">
                    <a16:creationId xmlns:a16="http://schemas.microsoft.com/office/drawing/2014/main" id="{6784F86B-F98F-4225-9238-BB254A94FACE}"/>
                  </a:ext>
                  <a:ext uri="{C183D7F6-B498-43B3-948B-1728B52AA6E4}">
                    <adec:decorative xmlns:adec="http://schemas.microsoft.com/office/drawing/2017/decorative" xmlns="" val="1"/>
                  </a:ext>
                </a:extLst>
              </p:cNvPr>
              <p:cNvSpPr/>
              <p:nvPr>
                <p:extLst>
                  <p:ext uri="{386F3935-93C4-4BCD-93E2-E3B085C9AB24}">
                    <p16:designElem xmlns:p16="http://schemas.microsoft.com/office/powerpoint/2015/main" val="1"/>
                  </p:ext>
                </p:extLst>
              </p:nvPr>
            </p:nvSpPr>
            <p:spPr>
              <a:xfrm>
                <a:off x="9003030" y="-1"/>
                <a:ext cx="3021330" cy="3021330"/>
              </a:xfrm>
              <a:prstGeom prst="rect">
                <a:avLst/>
              </a:prstGeom>
              <a:gradFill flip="none" rotWithShape="1">
                <a:gsLst>
                  <a:gs pos="0">
                    <a:schemeClr val="accent1">
                      <a:alpha val="60000"/>
                    </a:schemeClr>
                  </a:gs>
                  <a:gs pos="60000">
                    <a:schemeClr val="accent1">
                      <a:alpha val="0"/>
                    </a:schemeClr>
                  </a:gs>
                </a:gsLst>
                <a:path path="circle">
                  <a:fillToRect r="100000" b="100000"/>
                </a:path>
                <a:tileRect l="-100000" t="-10000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a:extLst>
                  <a:ext uri="{FF2B5EF4-FFF2-40B4-BE49-F238E27FC236}">
                    <a16:creationId xmlns:a16="http://schemas.microsoft.com/office/drawing/2014/main" id="{E67130A1-17AF-49F5-AE3A-AEB12135EF33}"/>
                  </a:ext>
                  <a:ext uri="{C183D7F6-B498-43B3-948B-1728B52AA6E4}">
                    <adec:decorative xmlns:adec="http://schemas.microsoft.com/office/drawing/2017/decorative" xmlns="" val="1"/>
                  </a:ext>
                </a:extLst>
              </p:cNvPr>
              <p:cNvSpPr/>
              <p:nvPr>
                <p:extLst>
                  <p:ext uri="{386F3935-93C4-4BCD-93E2-E3B085C9AB24}">
                    <p16:designElem xmlns:p16="http://schemas.microsoft.com/office/powerpoint/2015/main" val="1"/>
                  </p:ext>
                </p:extLst>
              </p:nvPr>
            </p:nvSpPr>
            <p:spPr>
              <a:xfrm flipH="1">
                <a:off x="5981700" y="-1"/>
                <a:ext cx="3021330" cy="3021330"/>
              </a:xfrm>
              <a:prstGeom prst="rect">
                <a:avLst/>
              </a:prstGeom>
              <a:gradFill flip="none" rotWithShape="1">
                <a:gsLst>
                  <a:gs pos="0">
                    <a:schemeClr val="accent1">
                      <a:alpha val="60000"/>
                    </a:schemeClr>
                  </a:gs>
                  <a:gs pos="60000">
                    <a:schemeClr val="accent1">
                      <a:alpha val="0"/>
                    </a:schemeClr>
                  </a:gs>
                </a:gsLst>
                <a:path path="circle">
                  <a:fillToRect r="100000" b="100000"/>
                </a:path>
                <a:tileRect l="-100000" t="-10000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5" name="Rectangle 14">
              <a:extLst>
                <a:ext uri="{FF2B5EF4-FFF2-40B4-BE49-F238E27FC236}">
                  <a16:creationId xmlns:a16="http://schemas.microsoft.com/office/drawing/2014/main" id="{237697CF-3192-412A-922F-144889C50FC2}"/>
                </a:ext>
                <a:ext uri="{C183D7F6-B498-43B3-948B-1728B52AA6E4}">
                  <adec:decorative xmlns:adec="http://schemas.microsoft.com/office/drawing/2017/decorative" xmlns="" val="1"/>
                </a:ext>
              </a:extLst>
            </p:cNvPr>
            <p:cNvSpPr>
              <a:spLocks noChangeAspect="1"/>
            </p:cNvSpPr>
            <p:nvPr>
              <p:extLst>
                <p:ext uri="{386F3935-93C4-4BCD-93E2-E3B085C9AB24}">
                  <p16:designElem xmlns:p16="http://schemas.microsoft.com/office/powerpoint/2015/main" val="1"/>
                </p:ext>
              </p:extLst>
            </p:nvPr>
          </p:nvSpPr>
          <p:spPr>
            <a:xfrm rot="5400000">
              <a:off x="5334000" y="0"/>
              <a:ext cx="6858000" cy="6858000"/>
            </a:xfrm>
            <a:prstGeom prst="rect">
              <a:avLst/>
            </a:prstGeom>
            <a:gradFill flip="none" rotWithShape="1">
              <a:gsLst>
                <a:gs pos="0">
                  <a:schemeClr val="accent3">
                    <a:alpha val="60000"/>
                  </a:schemeClr>
                </a:gs>
                <a:gs pos="60000">
                  <a:schemeClr val="accent3">
                    <a:alpha val="0"/>
                  </a:schemeClr>
                </a:gs>
              </a:gsLst>
              <a:path path="circle">
                <a:fillToRect r="100000" b="100000"/>
              </a:path>
              <a:tileRect l="-100000" t="-10000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Oval 15">
              <a:extLst>
                <a:ext uri="{FF2B5EF4-FFF2-40B4-BE49-F238E27FC236}">
                  <a16:creationId xmlns:a16="http://schemas.microsoft.com/office/drawing/2014/main" id="{49238514-DBDA-4E0D-901C-49A58D8E99FD}"/>
                </a:ext>
                <a:ext uri="{C183D7F6-B498-43B3-948B-1728B52AA6E4}">
                  <adec:decorative xmlns:adec="http://schemas.microsoft.com/office/drawing/2017/decorative" xmlns="" val="1"/>
                </a:ext>
              </a:extLst>
            </p:cNvPr>
            <p:cNvSpPr>
              <a:spLocks noChangeAspect="1"/>
            </p:cNvSpPr>
            <p:nvPr>
              <p:extLst>
                <p:ext uri="{386F3935-93C4-4BCD-93E2-E3B085C9AB24}">
                  <p16:designElem xmlns:p16="http://schemas.microsoft.com/office/powerpoint/2015/main" val="1"/>
                </p:ext>
              </p:extLst>
            </p:nvPr>
          </p:nvSpPr>
          <p:spPr>
            <a:xfrm>
              <a:off x="0" y="2538000"/>
              <a:ext cx="4320000" cy="4320000"/>
            </a:xfrm>
            <a:prstGeom prst="ellipse">
              <a:avLst/>
            </a:prstGeom>
            <a:solidFill>
              <a:schemeClr val="accent3">
                <a:alpha val="40000"/>
              </a:schemeClr>
            </a:solidFill>
            <a:ln>
              <a:noFill/>
            </a:ln>
            <a:effectLst>
              <a:softEdge rad="1270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7" name="Group 16">
              <a:extLst>
                <a:ext uri="{FF2B5EF4-FFF2-40B4-BE49-F238E27FC236}">
                  <a16:creationId xmlns:a16="http://schemas.microsoft.com/office/drawing/2014/main" id="{106C7DBB-1DE7-41D3-AD80-308DC0149AC2}"/>
                </a:ext>
                <a:ext uri="{C183D7F6-B498-43B3-948B-1728B52AA6E4}">
                  <adec:decorative xmlns:adec="http://schemas.microsoft.com/office/drawing/2017/decorative" xmlns="" val="1"/>
                </a:ext>
              </a:extLst>
            </p:cNvPr>
            <p:cNvGrpSpPr/>
            <p:nvPr>
              <p:extLst>
                <p:ext uri="{386F3935-93C4-4BCD-93E2-E3B085C9AB24}">
                  <p16:designElem xmlns:p16="http://schemas.microsoft.com/office/powerpoint/2015/main" val="1"/>
                </p:ext>
              </p:extLst>
            </p:nvPr>
          </p:nvGrpSpPr>
          <p:grpSpPr>
            <a:xfrm rot="10800000">
              <a:off x="1" y="2948940"/>
              <a:ext cx="7818118" cy="3909059"/>
              <a:chOff x="0" y="0"/>
              <a:chExt cx="2880000" cy="1440000"/>
            </a:xfrm>
          </p:grpSpPr>
          <p:sp>
            <p:nvSpPr>
              <p:cNvPr id="19" name="Rectangle 18">
                <a:extLst>
                  <a:ext uri="{FF2B5EF4-FFF2-40B4-BE49-F238E27FC236}">
                    <a16:creationId xmlns:a16="http://schemas.microsoft.com/office/drawing/2014/main" id="{56FF20D1-2FA9-49A6-BA1A-312C85C4492F}"/>
                  </a:ext>
                  <a:ext uri="{C183D7F6-B498-43B3-948B-1728B52AA6E4}">
                    <adec:decorative xmlns:adec="http://schemas.microsoft.com/office/drawing/2017/decorative" xmlns="" val="1"/>
                  </a:ext>
                </a:extLst>
              </p:cNvPr>
              <p:cNvSpPr/>
              <p:nvPr>
                <p:extLst>
                  <p:ext uri="{386F3935-93C4-4BCD-93E2-E3B085C9AB24}">
                    <p16:designElem xmlns:p16="http://schemas.microsoft.com/office/powerpoint/2015/main" val="1"/>
                  </p:ext>
                </p:extLst>
              </p:nvPr>
            </p:nvSpPr>
            <p:spPr>
              <a:xfrm>
                <a:off x="1440000" y="0"/>
                <a:ext cx="1440000" cy="1440000"/>
              </a:xfrm>
              <a:prstGeom prst="rect">
                <a:avLst/>
              </a:prstGeom>
              <a:gradFill flip="none" rotWithShape="1">
                <a:gsLst>
                  <a:gs pos="0">
                    <a:schemeClr val="accent2"/>
                  </a:gs>
                  <a:gs pos="60000">
                    <a:schemeClr val="accent2">
                      <a:alpha val="0"/>
                    </a:schemeClr>
                  </a:gs>
                </a:gsLst>
                <a:path path="circle">
                  <a:fillToRect r="100000" b="100000"/>
                </a:path>
                <a:tileRect l="-100000" t="-10000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a:extLst>
                  <a:ext uri="{FF2B5EF4-FFF2-40B4-BE49-F238E27FC236}">
                    <a16:creationId xmlns:a16="http://schemas.microsoft.com/office/drawing/2014/main" id="{025C80E8-283A-445C-9242-3D816C339D15}"/>
                  </a:ext>
                  <a:ext uri="{C183D7F6-B498-43B3-948B-1728B52AA6E4}">
                    <adec:decorative xmlns:adec="http://schemas.microsoft.com/office/drawing/2017/decorative" xmlns="" val="1"/>
                  </a:ext>
                </a:extLst>
              </p:cNvPr>
              <p:cNvSpPr/>
              <p:nvPr>
                <p:extLst>
                  <p:ext uri="{386F3935-93C4-4BCD-93E2-E3B085C9AB24}">
                    <p16:designElem xmlns:p16="http://schemas.microsoft.com/office/powerpoint/2015/main" val="1"/>
                  </p:ext>
                </p:extLst>
              </p:nvPr>
            </p:nvSpPr>
            <p:spPr>
              <a:xfrm flipH="1">
                <a:off x="0" y="0"/>
                <a:ext cx="1440000" cy="1440000"/>
              </a:xfrm>
              <a:prstGeom prst="rect">
                <a:avLst/>
              </a:prstGeom>
              <a:gradFill flip="none" rotWithShape="1">
                <a:gsLst>
                  <a:gs pos="0">
                    <a:schemeClr val="accent2"/>
                  </a:gs>
                  <a:gs pos="60000">
                    <a:schemeClr val="accent2">
                      <a:alpha val="0"/>
                    </a:schemeClr>
                  </a:gs>
                </a:gsLst>
                <a:path path="circle">
                  <a:fillToRect r="100000" b="100000"/>
                </a:path>
                <a:tileRect l="-100000" t="-10000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8" name="Rectangle 17">
              <a:extLst>
                <a:ext uri="{FF2B5EF4-FFF2-40B4-BE49-F238E27FC236}">
                  <a16:creationId xmlns:a16="http://schemas.microsoft.com/office/drawing/2014/main" id="{4F8E2446-B198-461A-A993-2DAA018E7FAB}"/>
                </a:ext>
                <a:ext uri="{C183D7F6-B498-43B3-948B-1728B52AA6E4}">
                  <adec:decorative xmlns:adec="http://schemas.microsoft.com/office/drawing/2017/decorative" xmlns="" val="1"/>
                </a:ext>
              </a:extLst>
            </p:cNvPr>
            <p:cNvSpPr>
              <a:spLocks noChangeAspect="1"/>
            </p:cNvSpPr>
            <p:nvPr>
              <p:extLst>
                <p:ext uri="{386F3935-93C4-4BCD-93E2-E3B085C9AB24}">
                  <p16:designElem xmlns:p16="http://schemas.microsoft.com/office/powerpoint/2015/main" val="1"/>
                </p:ext>
              </p:extLst>
            </p:nvPr>
          </p:nvSpPr>
          <p:spPr>
            <a:xfrm rot="10800000" flipH="1">
              <a:off x="0" y="521786"/>
              <a:ext cx="6336213" cy="6336213"/>
            </a:xfrm>
            <a:prstGeom prst="rect">
              <a:avLst/>
            </a:prstGeom>
            <a:gradFill flip="none" rotWithShape="1">
              <a:gsLst>
                <a:gs pos="0">
                  <a:schemeClr val="accent1"/>
                </a:gs>
                <a:gs pos="60000">
                  <a:schemeClr val="accent1">
                    <a:alpha val="0"/>
                  </a:schemeClr>
                </a:gs>
              </a:gsLst>
              <a:path path="circle">
                <a:fillToRect r="100000" b="100000"/>
              </a:path>
              <a:tileRect l="-100000" t="-10000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4" name="Rectangle 23">
            <a:extLst>
              <a:ext uri="{FF2B5EF4-FFF2-40B4-BE49-F238E27FC236}">
                <a16:creationId xmlns:a16="http://schemas.microsoft.com/office/drawing/2014/main" id="{2B76E018-D3DB-4222-BFF9-ADBDC9A0637B}"/>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bg2">
              <a:alpha val="4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dirty="0"/>
          </a:p>
        </p:txBody>
      </p:sp>
      <p:sp>
        <p:nvSpPr>
          <p:cNvPr id="2" name="Title 1">
            <a:extLst>
              <a:ext uri="{FF2B5EF4-FFF2-40B4-BE49-F238E27FC236}">
                <a16:creationId xmlns:a16="http://schemas.microsoft.com/office/drawing/2014/main" id="{9B4E5871-9BC7-4DFD-820C-862E5A167A6D}"/>
              </a:ext>
            </a:extLst>
          </p:cNvPr>
          <p:cNvSpPr>
            <a:spLocks noGrp="1"/>
          </p:cNvSpPr>
          <p:nvPr>
            <p:ph type="title"/>
          </p:nvPr>
        </p:nvSpPr>
        <p:spPr>
          <a:xfrm>
            <a:off x="540000" y="540000"/>
            <a:ext cx="4500561" cy="5912725"/>
          </a:xfrm>
        </p:spPr>
        <p:txBody>
          <a:bodyPr anchor="t">
            <a:normAutofit/>
          </a:bodyPr>
          <a:lstStyle/>
          <a:p>
            <a:r>
              <a:rPr lang="en-US" sz="6800"/>
              <a:t>Policies amplifying public good of private insurance</a:t>
            </a:r>
          </a:p>
        </p:txBody>
      </p:sp>
      <p:sp>
        <p:nvSpPr>
          <p:cNvPr id="5" name="Content Placeholder 4">
            <a:extLst>
              <a:ext uri="{FF2B5EF4-FFF2-40B4-BE49-F238E27FC236}">
                <a16:creationId xmlns:a16="http://schemas.microsoft.com/office/drawing/2014/main" id="{D6E69A5D-4238-423D-9EC0-176B826FBFD4}"/>
              </a:ext>
            </a:extLst>
          </p:cNvPr>
          <p:cNvSpPr>
            <a:spLocks noGrp="1"/>
          </p:cNvSpPr>
          <p:nvPr>
            <p:ph idx="1"/>
          </p:nvPr>
        </p:nvSpPr>
        <p:spPr>
          <a:xfrm>
            <a:off x="5232400" y="545125"/>
            <a:ext cx="6408738" cy="5755222"/>
          </a:xfrm>
        </p:spPr>
        <p:txBody>
          <a:bodyPr anchor="t">
            <a:noAutofit/>
          </a:bodyPr>
          <a:lstStyle/>
          <a:p>
            <a:r>
              <a:rPr lang="en-US" sz="1600" dirty="0"/>
              <a:t>Insurance mandates, including required reinsurance (auto accident injuries, workmen’s comp, in connection with federal or State assistance, such as floods, earthquakes)</a:t>
            </a:r>
          </a:p>
          <a:p>
            <a:r>
              <a:rPr lang="en-US" sz="1600" dirty="0"/>
              <a:t>Tax abatement for sub-sovereign investment</a:t>
            </a:r>
          </a:p>
          <a:p>
            <a:r>
              <a:rPr lang="en-US" sz="1600" dirty="0"/>
              <a:t>Loan guarantees, subsidies for disaster mitigating infra-structure investments, green finance</a:t>
            </a:r>
          </a:p>
          <a:p>
            <a:r>
              <a:rPr lang="en-US" sz="1600" dirty="0"/>
              <a:t>Codes to reduce insured risks (such as fire </a:t>
            </a:r>
            <a:r>
              <a:rPr lang="en-US" sz="1600" dirty="0" err="1"/>
              <a:t>safetu</a:t>
            </a:r>
            <a:r>
              <a:rPr lang="en-US" sz="1600" dirty="0"/>
              <a:t>, seat belts, building stability)</a:t>
            </a:r>
          </a:p>
          <a:p>
            <a:r>
              <a:rPr lang="en-US" sz="1600" dirty="0"/>
              <a:t>Zoning to prevent building in flood plains or other prescribed conditions of insurability; payment for resettlement</a:t>
            </a:r>
          </a:p>
          <a:p>
            <a:r>
              <a:rPr lang="en-US" sz="1600" dirty="0"/>
              <a:t>Location funds (Federal flood insurance program)</a:t>
            </a:r>
          </a:p>
          <a:p>
            <a:r>
              <a:rPr lang="en-US" sz="1600" dirty="0"/>
              <a:t>Private and public risk pooling (California Earthquake Authority)</a:t>
            </a:r>
          </a:p>
          <a:p>
            <a:r>
              <a:rPr lang="en-US" sz="1600" dirty="0"/>
              <a:t>Further use of public reinsurance in extreme circumstances—resilience reinsurance—State and Federal backstops</a:t>
            </a:r>
          </a:p>
        </p:txBody>
      </p:sp>
    </p:spTree>
    <p:extLst>
      <p:ext uri="{BB962C8B-B14F-4D97-AF65-F5344CB8AC3E}">
        <p14:creationId xmlns:p14="http://schemas.microsoft.com/office/powerpoint/2010/main" val="126961615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BF4E480B-94D6-46F9-A2B6-B98D311FDC19}"/>
              </a:ext>
              <a:ext uri="{C183D7F6-B498-43B3-948B-1728B52AA6E4}">
                <adec:decorative xmlns:adec="http://schemas.microsoft.com/office/drawing/2017/decorative" xmlns=""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0"/>
            <a:ext cx="12191999" cy="6861600"/>
            <a:chOff x="1" y="0"/>
            <a:chExt cx="12191999" cy="6861600"/>
          </a:xfrm>
        </p:grpSpPr>
        <p:sp>
          <p:nvSpPr>
            <p:cNvPr id="13" name="Rectangle 12">
              <a:extLst>
                <a:ext uri="{FF2B5EF4-FFF2-40B4-BE49-F238E27FC236}">
                  <a16:creationId xmlns:a16="http://schemas.microsoft.com/office/drawing/2014/main" id="{07183CDE-91A1-40C3-8E80-66F89E1C2D53}"/>
                </a:ext>
                <a:ext uri="{C183D7F6-B498-43B3-948B-1728B52AA6E4}">
                  <adec:decorative xmlns:adec="http://schemas.microsoft.com/office/drawing/2017/decorative" xmlns="" val="1"/>
                </a:ext>
              </a:extLst>
            </p:cNvPr>
            <p:cNvSpPr>
              <a:spLocks noChangeAspect="1"/>
            </p:cNvSpPr>
            <p:nvPr>
              <p:extLst>
                <p:ext uri="{386F3935-93C4-4BCD-93E2-E3B085C9AB24}">
                  <p16:designElem xmlns:p16="http://schemas.microsoft.com/office/powerpoint/2015/main" val="1"/>
                </p:ext>
              </p:extLst>
            </p:nvPr>
          </p:nvSpPr>
          <p:spPr>
            <a:xfrm rot="16200000">
              <a:off x="1" y="1640114"/>
              <a:ext cx="5217886" cy="5217886"/>
            </a:xfrm>
            <a:prstGeom prst="rect">
              <a:avLst/>
            </a:prstGeom>
            <a:gradFill flip="none" rotWithShape="1">
              <a:gsLst>
                <a:gs pos="0">
                  <a:schemeClr val="accent2">
                    <a:alpha val="60000"/>
                  </a:schemeClr>
                </a:gs>
                <a:gs pos="60000">
                  <a:schemeClr val="accent2">
                    <a:alpha val="0"/>
                  </a:schemeClr>
                </a:gs>
              </a:gsLst>
              <a:path path="circle">
                <a:fillToRect r="100000" b="100000"/>
              </a:path>
              <a:tileRect l="-100000" t="-10000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a:p>
          </p:txBody>
        </p:sp>
        <p:sp>
          <p:nvSpPr>
            <p:cNvPr id="14" name="Oval 13">
              <a:extLst>
                <a:ext uri="{FF2B5EF4-FFF2-40B4-BE49-F238E27FC236}">
                  <a16:creationId xmlns:a16="http://schemas.microsoft.com/office/drawing/2014/main" id="{A6756515-F9AA-46BD-8DD2-AA15BA492AC0}"/>
                </a:ext>
                <a:ext uri="{C183D7F6-B498-43B3-948B-1728B52AA6E4}">
                  <adec:decorative xmlns:adec="http://schemas.microsoft.com/office/drawing/2017/decorative" xmlns="" val="1"/>
                </a:ext>
              </a:extLst>
            </p:cNvPr>
            <p:cNvSpPr>
              <a:spLocks noChangeAspect="1"/>
            </p:cNvSpPr>
            <p:nvPr>
              <p:extLst>
                <p:ext uri="{386F3935-93C4-4BCD-93E2-E3B085C9AB24}">
                  <p16:designElem xmlns:p16="http://schemas.microsoft.com/office/powerpoint/2015/main" val="1"/>
                </p:ext>
              </p:extLst>
            </p:nvPr>
          </p:nvSpPr>
          <p:spPr>
            <a:xfrm>
              <a:off x="6384514" y="0"/>
              <a:ext cx="4320000" cy="4320000"/>
            </a:xfrm>
            <a:prstGeom prst="ellipse">
              <a:avLst/>
            </a:prstGeom>
            <a:solidFill>
              <a:schemeClr val="accent3">
                <a:alpha val="96000"/>
              </a:schemeClr>
            </a:solidFill>
            <a:ln>
              <a:noFill/>
            </a:ln>
            <a:effectLst>
              <a:softEdge rad="1016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a:p>
          </p:txBody>
        </p:sp>
        <p:sp>
          <p:nvSpPr>
            <p:cNvPr id="15" name="Oval 14">
              <a:extLst>
                <a:ext uri="{FF2B5EF4-FFF2-40B4-BE49-F238E27FC236}">
                  <a16:creationId xmlns:a16="http://schemas.microsoft.com/office/drawing/2014/main" id="{ABA365E2-8B71-408B-9092-0104216AC7AC}"/>
                </a:ext>
                <a:ext uri="{C183D7F6-B498-43B3-948B-1728B52AA6E4}">
                  <adec:decorative xmlns:adec="http://schemas.microsoft.com/office/drawing/2017/decorative" xmlns="" val="1"/>
                </a:ext>
              </a:extLst>
            </p:cNvPr>
            <p:cNvSpPr>
              <a:spLocks noChangeAspect="1"/>
            </p:cNvSpPr>
            <p:nvPr>
              <p:extLst>
                <p:ext uri="{386F3935-93C4-4BCD-93E2-E3B085C9AB24}">
                  <p16:designElem xmlns:p16="http://schemas.microsoft.com/office/powerpoint/2015/main" val="1"/>
                </p:ext>
              </p:extLst>
            </p:nvPr>
          </p:nvSpPr>
          <p:spPr>
            <a:xfrm>
              <a:off x="6119057" y="1230054"/>
              <a:ext cx="5506886" cy="5506886"/>
            </a:xfrm>
            <a:prstGeom prst="ellipse">
              <a:avLst/>
            </a:prstGeom>
            <a:solidFill>
              <a:schemeClr val="accent2">
                <a:alpha val="60000"/>
              </a:schemeClr>
            </a:solidFill>
            <a:ln>
              <a:noFill/>
            </a:ln>
            <a:effectLst>
              <a:softEdge rad="1270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dirty="0"/>
            </a:p>
          </p:txBody>
        </p:sp>
        <p:grpSp>
          <p:nvGrpSpPr>
            <p:cNvPr id="16" name="Group 15">
              <a:extLst>
                <a:ext uri="{FF2B5EF4-FFF2-40B4-BE49-F238E27FC236}">
                  <a16:creationId xmlns:a16="http://schemas.microsoft.com/office/drawing/2014/main" id="{BEDB8D7A-1BF6-4CDB-B93A-7736955F5043}"/>
                </a:ext>
                <a:ext uri="{C183D7F6-B498-43B3-948B-1728B52AA6E4}">
                  <adec:decorative xmlns:adec="http://schemas.microsoft.com/office/drawing/2017/decorative" xmlns="" val="1"/>
                </a:ext>
              </a:extLst>
            </p:cNvPr>
            <p:cNvGrpSpPr>
              <a:grpSpLocks noChangeAspect="1"/>
            </p:cNvGrpSpPr>
            <p:nvPr>
              <p:extLst>
                <p:ext uri="{386F3935-93C4-4BCD-93E2-E3B085C9AB24}">
                  <p16:designElem xmlns:p16="http://schemas.microsoft.com/office/powerpoint/2015/main" val="1"/>
                </p:ext>
              </p:extLst>
            </p:nvPr>
          </p:nvGrpSpPr>
          <p:grpSpPr>
            <a:xfrm>
              <a:off x="690092" y="0"/>
              <a:ext cx="10800000" cy="6858000"/>
              <a:chOff x="2328000" y="0"/>
              <a:chExt cx="2880000" cy="1440000"/>
            </a:xfrm>
          </p:grpSpPr>
          <p:sp>
            <p:nvSpPr>
              <p:cNvPr id="21" name="Rectangle 20">
                <a:extLst>
                  <a:ext uri="{FF2B5EF4-FFF2-40B4-BE49-F238E27FC236}">
                    <a16:creationId xmlns:a16="http://schemas.microsoft.com/office/drawing/2014/main" id="{5AACD774-5167-46C7-8A62-6E2FE4BE9469}"/>
                  </a:ext>
                  <a:ext uri="{C183D7F6-B498-43B3-948B-1728B52AA6E4}">
                    <adec:decorative xmlns:adec="http://schemas.microsoft.com/office/drawing/2017/decorative" xmlns="" val="1"/>
                  </a:ext>
                </a:extLst>
              </p:cNvPr>
              <p:cNvSpPr/>
              <p:nvPr>
                <p:extLst>
                  <p:ext uri="{386F3935-93C4-4BCD-93E2-E3B085C9AB24}">
                    <p16:designElem xmlns:p16="http://schemas.microsoft.com/office/powerpoint/2015/main" val="1"/>
                  </p:ext>
                </p:extLst>
              </p:nvPr>
            </p:nvSpPr>
            <p:spPr>
              <a:xfrm>
                <a:off x="3768000" y="0"/>
                <a:ext cx="1440000" cy="1440000"/>
              </a:xfrm>
              <a:prstGeom prst="rect">
                <a:avLst/>
              </a:prstGeom>
              <a:gradFill flip="none" rotWithShape="1">
                <a:gsLst>
                  <a:gs pos="0">
                    <a:schemeClr val="accent1"/>
                  </a:gs>
                  <a:gs pos="60000">
                    <a:schemeClr val="accent1">
                      <a:alpha val="0"/>
                    </a:schemeClr>
                  </a:gs>
                </a:gsLst>
                <a:path path="circle">
                  <a:fillToRect r="100000" b="100000"/>
                </a:path>
                <a:tileRect l="-100000" t="-10000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a:p>
            </p:txBody>
          </p:sp>
          <p:sp>
            <p:nvSpPr>
              <p:cNvPr id="22" name="Rectangle 21">
                <a:extLst>
                  <a:ext uri="{FF2B5EF4-FFF2-40B4-BE49-F238E27FC236}">
                    <a16:creationId xmlns:a16="http://schemas.microsoft.com/office/drawing/2014/main" id="{06E0F2D8-452E-48F9-9912-C47EAEAE1802}"/>
                  </a:ext>
                  <a:ext uri="{C183D7F6-B498-43B3-948B-1728B52AA6E4}">
                    <adec:decorative xmlns:adec="http://schemas.microsoft.com/office/drawing/2017/decorative" xmlns="" val="1"/>
                  </a:ext>
                </a:extLst>
              </p:cNvPr>
              <p:cNvSpPr/>
              <p:nvPr>
                <p:extLst>
                  <p:ext uri="{386F3935-93C4-4BCD-93E2-E3B085C9AB24}">
                    <p16:designElem xmlns:p16="http://schemas.microsoft.com/office/powerpoint/2015/main" val="1"/>
                  </p:ext>
                </p:extLst>
              </p:nvPr>
            </p:nvSpPr>
            <p:spPr>
              <a:xfrm flipH="1">
                <a:off x="2328000" y="0"/>
                <a:ext cx="1440000" cy="1440000"/>
              </a:xfrm>
              <a:prstGeom prst="rect">
                <a:avLst/>
              </a:prstGeom>
              <a:gradFill flip="none" rotWithShape="1">
                <a:gsLst>
                  <a:gs pos="0">
                    <a:schemeClr val="accent1"/>
                  </a:gs>
                  <a:gs pos="60000">
                    <a:schemeClr val="accent1">
                      <a:alpha val="0"/>
                    </a:schemeClr>
                  </a:gs>
                </a:gsLst>
                <a:path path="circle">
                  <a:fillToRect r="100000" b="100000"/>
                </a:path>
                <a:tileRect l="-100000" t="-10000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a:p>
            </p:txBody>
          </p:sp>
        </p:grpSp>
        <p:grpSp>
          <p:nvGrpSpPr>
            <p:cNvPr id="17" name="Group 16">
              <a:extLst>
                <a:ext uri="{FF2B5EF4-FFF2-40B4-BE49-F238E27FC236}">
                  <a16:creationId xmlns:a16="http://schemas.microsoft.com/office/drawing/2014/main" id="{91FBBF95-430B-427C-A6E8-DB899217FC00}"/>
                </a:ext>
                <a:ext uri="{C183D7F6-B498-43B3-948B-1728B52AA6E4}">
                  <adec:decorative xmlns:adec="http://schemas.microsoft.com/office/drawing/2017/decorative" xmlns="" val="1"/>
                </a:ext>
              </a:extLst>
            </p:cNvPr>
            <p:cNvGrpSpPr>
              <a:grpSpLocks noChangeAspect="1"/>
            </p:cNvGrpSpPr>
            <p:nvPr>
              <p:extLst>
                <p:ext uri="{386F3935-93C4-4BCD-93E2-E3B085C9AB24}">
                  <p16:designElem xmlns:p16="http://schemas.microsoft.com/office/powerpoint/2015/main" val="1"/>
                </p:ext>
              </p:extLst>
            </p:nvPr>
          </p:nvGrpSpPr>
          <p:grpSpPr>
            <a:xfrm rot="5400000">
              <a:off x="7048499" y="1714500"/>
              <a:ext cx="6858000" cy="3429000"/>
              <a:chOff x="0" y="0"/>
              <a:chExt cx="2880000" cy="1440000"/>
            </a:xfrm>
          </p:grpSpPr>
          <p:sp>
            <p:nvSpPr>
              <p:cNvPr id="19" name="Rectangle 18">
                <a:extLst>
                  <a:ext uri="{FF2B5EF4-FFF2-40B4-BE49-F238E27FC236}">
                    <a16:creationId xmlns:a16="http://schemas.microsoft.com/office/drawing/2014/main" id="{BEE64698-3ED2-4395-B7FC-65248E437E0A}"/>
                  </a:ext>
                  <a:ext uri="{C183D7F6-B498-43B3-948B-1728B52AA6E4}">
                    <adec:decorative xmlns:adec="http://schemas.microsoft.com/office/drawing/2017/decorative" xmlns="" val="1"/>
                  </a:ext>
                </a:extLst>
              </p:cNvPr>
              <p:cNvSpPr/>
              <p:nvPr>
                <p:extLst>
                  <p:ext uri="{386F3935-93C4-4BCD-93E2-E3B085C9AB24}">
                    <p16:designElem xmlns:p16="http://schemas.microsoft.com/office/powerpoint/2015/main" val="1"/>
                  </p:ext>
                </p:extLst>
              </p:nvPr>
            </p:nvSpPr>
            <p:spPr>
              <a:xfrm>
                <a:off x="1440000" y="0"/>
                <a:ext cx="1440000" cy="1440000"/>
              </a:xfrm>
              <a:prstGeom prst="rect">
                <a:avLst/>
              </a:prstGeom>
              <a:gradFill flip="none" rotWithShape="1">
                <a:gsLst>
                  <a:gs pos="0">
                    <a:schemeClr val="accent2"/>
                  </a:gs>
                  <a:gs pos="60000">
                    <a:schemeClr val="accent2">
                      <a:alpha val="0"/>
                    </a:schemeClr>
                  </a:gs>
                </a:gsLst>
                <a:path path="circle">
                  <a:fillToRect r="100000" b="100000"/>
                </a:path>
                <a:tileRect l="-100000" t="-10000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a:p>
            </p:txBody>
          </p:sp>
          <p:sp>
            <p:nvSpPr>
              <p:cNvPr id="20" name="Rectangle 19">
                <a:extLst>
                  <a:ext uri="{FF2B5EF4-FFF2-40B4-BE49-F238E27FC236}">
                    <a16:creationId xmlns:a16="http://schemas.microsoft.com/office/drawing/2014/main" id="{FE20B1E1-CE09-4C2A-A3FB-DB8026C54E98}"/>
                  </a:ext>
                  <a:ext uri="{C183D7F6-B498-43B3-948B-1728B52AA6E4}">
                    <adec:decorative xmlns:adec="http://schemas.microsoft.com/office/drawing/2017/decorative" xmlns="" val="1"/>
                  </a:ext>
                </a:extLst>
              </p:cNvPr>
              <p:cNvSpPr/>
              <p:nvPr>
                <p:extLst>
                  <p:ext uri="{386F3935-93C4-4BCD-93E2-E3B085C9AB24}">
                    <p16:designElem xmlns:p16="http://schemas.microsoft.com/office/powerpoint/2015/main" val="1"/>
                  </p:ext>
                </p:extLst>
              </p:nvPr>
            </p:nvSpPr>
            <p:spPr>
              <a:xfrm flipH="1">
                <a:off x="0" y="0"/>
                <a:ext cx="1440000" cy="1440000"/>
              </a:xfrm>
              <a:prstGeom prst="rect">
                <a:avLst/>
              </a:prstGeom>
              <a:gradFill flip="none" rotWithShape="1">
                <a:gsLst>
                  <a:gs pos="0">
                    <a:schemeClr val="accent2"/>
                  </a:gs>
                  <a:gs pos="60000">
                    <a:schemeClr val="accent2">
                      <a:alpha val="0"/>
                    </a:schemeClr>
                  </a:gs>
                </a:gsLst>
                <a:path path="circle">
                  <a:fillToRect r="100000" b="100000"/>
                </a:path>
                <a:tileRect l="-100000" t="-10000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a:p>
            </p:txBody>
          </p:sp>
        </p:grpSp>
        <p:sp>
          <p:nvSpPr>
            <p:cNvPr id="18" name="Rectangle 17">
              <a:extLst>
                <a:ext uri="{FF2B5EF4-FFF2-40B4-BE49-F238E27FC236}">
                  <a16:creationId xmlns:a16="http://schemas.microsoft.com/office/drawing/2014/main" id="{0CB2405B-A907-48B3-906A-FB3573C0B282}"/>
                </a:ext>
                <a:ext uri="{C183D7F6-B498-43B3-948B-1728B52AA6E4}">
                  <adec:decorative xmlns:adec="http://schemas.microsoft.com/office/drawing/2017/decorative" xmlns="" val="1"/>
                </a:ext>
              </a:extLst>
            </p:cNvPr>
            <p:cNvSpPr>
              <a:spLocks noChangeAspect="1"/>
            </p:cNvSpPr>
            <p:nvPr>
              <p:extLst>
                <p:ext uri="{386F3935-93C4-4BCD-93E2-E3B085C9AB24}">
                  <p16:designElem xmlns:p16="http://schemas.microsoft.com/office/powerpoint/2015/main" val="1"/>
                </p:ext>
              </p:extLst>
            </p:nvPr>
          </p:nvSpPr>
          <p:spPr>
            <a:xfrm rot="10800000">
              <a:off x="5602287" y="271887"/>
              <a:ext cx="6589713" cy="6589713"/>
            </a:xfrm>
            <a:prstGeom prst="rect">
              <a:avLst/>
            </a:prstGeom>
            <a:gradFill flip="none" rotWithShape="1">
              <a:gsLst>
                <a:gs pos="0">
                  <a:schemeClr val="accent3"/>
                </a:gs>
                <a:gs pos="60000">
                  <a:schemeClr val="accent3">
                    <a:alpha val="0"/>
                  </a:schemeClr>
                </a:gs>
              </a:gsLst>
              <a:path path="circle">
                <a:fillToRect r="100000" b="100000"/>
              </a:path>
              <a:tileRect l="-100000" t="-10000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a:p>
          </p:txBody>
        </p:sp>
      </p:grpSp>
      <p:sp>
        <p:nvSpPr>
          <p:cNvPr id="24" name="Rectangle 23">
            <a:extLst>
              <a:ext uri="{FF2B5EF4-FFF2-40B4-BE49-F238E27FC236}">
                <a16:creationId xmlns:a16="http://schemas.microsoft.com/office/drawing/2014/main" id="{6DC8E2D9-6729-4614-8667-C1016D3182E4}"/>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bg2">
              <a:alpha val="4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dirty="0"/>
          </a:p>
        </p:txBody>
      </p:sp>
      <p:sp useBgFill="1">
        <p:nvSpPr>
          <p:cNvPr id="26" name="Rectangle 25">
            <a:extLst>
              <a:ext uri="{FF2B5EF4-FFF2-40B4-BE49-F238E27FC236}">
                <a16:creationId xmlns:a16="http://schemas.microsoft.com/office/drawing/2014/main" id="{9C51935E-4A08-4AE4-8E13-F40CD3C4F1C4}"/>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8" name="Group 27">
            <a:extLst>
              <a:ext uri="{FF2B5EF4-FFF2-40B4-BE49-F238E27FC236}">
                <a16:creationId xmlns:a16="http://schemas.microsoft.com/office/drawing/2014/main" id="{6E2935B3-43F9-4F49-AEEE-A09015DDFF57}"/>
              </a:ext>
              <a:ext uri="{C183D7F6-B498-43B3-948B-1728B52AA6E4}">
                <adec:decorative xmlns:adec="http://schemas.microsoft.com/office/drawing/2017/decorative" xmlns=""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1" y="0"/>
            <a:ext cx="12191999" cy="6861600"/>
            <a:chOff x="1" y="0"/>
            <a:chExt cx="12191999" cy="6861600"/>
          </a:xfrm>
        </p:grpSpPr>
        <p:sp>
          <p:nvSpPr>
            <p:cNvPr id="29" name="Rectangle 28">
              <a:extLst>
                <a:ext uri="{FF2B5EF4-FFF2-40B4-BE49-F238E27FC236}">
                  <a16:creationId xmlns:a16="http://schemas.microsoft.com/office/drawing/2014/main" id="{823C3E9F-031F-4D06-B2D1-FBDE7797AECC}"/>
                </a:ext>
                <a:ext uri="{C183D7F6-B498-43B3-948B-1728B52AA6E4}">
                  <adec:decorative xmlns:adec="http://schemas.microsoft.com/office/drawing/2017/decorative" xmlns="" val="1"/>
                </a:ext>
              </a:extLst>
            </p:cNvPr>
            <p:cNvSpPr>
              <a:spLocks noChangeAspect="1"/>
            </p:cNvSpPr>
            <p:nvPr>
              <p:extLst>
                <p:ext uri="{386F3935-93C4-4BCD-93E2-E3B085C9AB24}">
                  <p16:designElem xmlns:p16="http://schemas.microsoft.com/office/powerpoint/2015/main" val="1"/>
                </p:ext>
              </p:extLst>
            </p:nvPr>
          </p:nvSpPr>
          <p:spPr>
            <a:xfrm rot="16200000">
              <a:off x="1" y="1640114"/>
              <a:ext cx="5217886" cy="5217886"/>
            </a:xfrm>
            <a:prstGeom prst="rect">
              <a:avLst/>
            </a:prstGeom>
            <a:gradFill flip="none" rotWithShape="1">
              <a:gsLst>
                <a:gs pos="0">
                  <a:schemeClr val="accent2">
                    <a:alpha val="60000"/>
                  </a:schemeClr>
                </a:gs>
                <a:gs pos="60000">
                  <a:schemeClr val="accent2">
                    <a:alpha val="0"/>
                  </a:schemeClr>
                </a:gs>
              </a:gsLst>
              <a:path path="circle">
                <a:fillToRect r="100000" b="100000"/>
              </a:path>
              <a:tileRect l="-100000" t="-10000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Oval 29">
              <a:extLst>
                <a:ext uri="{FF2B5EF4-FFF2-40B4-BE49-F238E27FC236}">
                  <a16:creationId xmlns:a16="http://schemas.microsoft.com/office/drawing/2014/main" id="{AD6B24CB-2D97-4762-B34A-9FE40CECA824}"/>
                </a:ext>
                <a:ext uri="{C183D7F6-B498-43B3-948B-1728B52AA6E4}">
                  <adec:decorative xmlns:adec="http://schemas.microsoft.com/office/drawing/2017/decorative" xmlns="" val="1"/>
                </a:ext>
              </a:extLst>
            </p:cNvPr>
            <p:cNvSpPr>
              <a:spLocks noChangeAspect="1"/>
            </p:cNvSpPr>
            <p:nvPr>
              <p:extLst>
                <p:ext uri="{386F3935-93C4-4BCD-93E2-E3B085C9AB24}">
                  <p16:designElem xmlns:p16="http://schemas.microsoft.com/office/powerpoint/2015/main" val="1"/>
                </p:ext>
              </p:extLst>
            </p:nvPr>
          </p:nvSpPr>
          <p:spPr>
            <a:xfrm>
              <a:off x="6384514" y="0"/>
              <a:ext cx="4320000" cy="4320000"/>
            </a:xfrm>
            <a:prstGeom prst="ellipse">
              <a:avLst/>
            </a:prstGeom>
            <a:solidFill>
              <a:schemeClr val="accent3">
                <a:alpha val="96000"/>
              </a:schemeClr>
            </a:solidFill>
            <a:ln>
              <a:noFill/>
            </a:ln>
            <a:effectLst>
              <a:softEdge rad="1016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Oval 30">
              <a:extLst>
                <a:ext uri="{FF2B5EF4-FFF2-40B4-BE49-F238E27FC236}">
                  <a16:creationId xmlns:a16="http://schemas.microsoft.com/office/drawing/2014/main" id="{72E85C82-5A92-4169-B806-F7A311C1C60E}"/>
                </a:ext>
                <a:ext uri="{C183D7F6-B498-43B3-948B-1728B52AA6E4}">
                  <adec:decorative xmlns:adec="http://schemas.microsoft.com/office/drawing/2017/decorative" xmlns="" val="1"/>
                </a:ext>
              </a:extLst>
            </p:cNvPr>
            <p:cNvSpPr>
              <a:spLocks noChangeAspect="1"/>
            </p:cNvSpPr>
            <p:nvPr>
              <p:extLst>
                <p:ext uri="{386F3935-93C4-4BCD-93E2-E3B085C9AB24}">
                  <p16:designElem xmlns:p16="http://schemas.microsoft.com/office/powerpoint/2015/main" val="1"/>
                </p:ext>
              </p:extLst>
            </p:nvPr>
          </p:nvSpPr>
          <p:spPr>
            <a:xfrm>
              <a:off x="6119057" y="1230054"/>
              <a:ext cx="5506886" cy="5506886"/>
            </a:xfrm>
            <a:prstGeom prst="ellipse">
              <a:avLst/>
            </a:prstGeom>
            <a:solidFill>
              <a:schemeClr val="accent2">
                <a:alpha val="60000"/>
              </a:schemeClr>
            </a:solidFill>
            <a:ln>
              <a:noFill/>
            </a:ln>
            <a:effectLst>
              <a:softEdge rad="1270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32" name="Group 31">
              <a:extLst>
                <a:ext uri="{FF2B5EF4-FFF2-40B4-BE49-F238E27FC236}">
                  <a16:creationId xmlns:a16="http://schemas.microsoft.com/office/drawing/2014/main" id="{536DD679-1C6F-4F84-9CA0-27B1ABCFD7D1}"/>
                </a:ext>
                <a:ext uri="{C183D7F6-B498-43B3-948B-1728B52AA6E4}">
                  <adec:decorative xmlns:adec="http://schemas.microsoft.com/office/drawing/2017/decorative" xmlns="" val="1"/>
                </a:ext>
              </a:extLst>
            </p:cNvPr>
            <p:cNvGrpSpPr>
              <a:grpSpLocks noChangeAspect="1"/>
            </p:cNvGrpSpPr>
            <p:nvPr>
              <p:extLst>
                <p:ext uri="{386F3935-93C4-4BCD-93E2-E3B085C9AB24}">
                  <p16:designElem xmlns:p16="http://schemas.microsoft.com/office/powerpoint/2015/main" val="1"/>
                </p:ext>
              </p:extLst>
            </p:nvPr>
          </p:nvGrpSpPr>
          <p:grpSpPr>
            <a:xfrm>
              <a:off x="690092" y="0"/>
              <a:ext cx="10800000" cy="6858000"/>
              <a:chOff x="2328000" y="0"/>
              <a:chExt cx="2880000" cy="1440000"/>
            </a:xfrm>
          </p:grpSpPr>
          <p:sp>
            <p:nvSpPr>
              <p:cNvPr id="37" name="Rectangle 36">
                <a:extLst>
                  <a:ext uri="{FF2B5EF4-FFF2-40B4-BE49-F238E27FC236}">
                    <a16:creationId xmlns:a16="http://schemas.microsoft.com/office/drawing/2014/main" id="{90EBB60D-86C6-45E0-AB7B-8C952FEBDD97}"/>
                  </a:ext>
                  <a:ext uri="{C183D7F6-B498-43B3-948B-1728B52AA6E4}">
                    <adec:decorative xmlns:adec="http://schemas.microsoft.com/office/drawing/2017/decorative" xmlns="" val="1"/>
                  </a:ext>
                </a:extLst>
              </p:cNvPr>
              <p:cNvSpPr/>
              <p:nvPr>
                <p:extLst>
                  <p:ext uri="{386F3935-93C4-4BCD-93E2-E3B085C9AB24}">
                    <p16:designElem xmlns:p16="http://schemas.microsoft.com/office/powerpoint/2015/main" val="1"/>
                  </p:ext>
                </p:extLst>
              </p:nvPr>
            </p:nvSpPr>
            <p:spPr>
              <a:xfrm>
                <a:off x="3768000" y="0"/>
                <a:ext cx="1440000" cy="1440000"/>
              </a:xfrm>
              <a:prstGeom prst="rect">
                <a:avLst/>
              </a:prstGeom>
              <a:gradFill flip="none" rotWithShape="1">
                <a:gsLst>
                  <a:gs pos="0">
                    <a:schemeClr val="accent1"/>
                  </a:gs>
                  <a:gs pos="60000">
                    <a:schemeClr val="accent1">
                      <a:alpha val="0"/>
                    </a:schemeClr>
                  </a:gs>
                </a:gsLst>
                <a:path path="circle">
                  <a:fillToRect r="100000" b="100000"/>
                </a:path>
                <a:tileRect l="-100000" t="-10000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Rectangle 37">
                <a:extLst>
                  <a:ext uri="{FF2B5EF4-FFF2-40B4-BE49-F238E27FC236}">
                    <a16:creationId xmlns:a16="http://schemas.microsoft.com/office/drawing/2014/main" id="{E06710FE-8C5F-4C9D-AF9E-1A7CDAE4C67E}"/>
                  </a:ext>
                  <a:ext uri="{C183D7F6-B498-43B3-948B-1728B52AA6E4}">
                    <adec:decorative xmlns:adec="http://schemas.microsoft.com/office/drawing/2017/decorative" xmlns="" val="1"/>
                  </a:ext>
                </a:extLst>
              </p:cNvPr>
              <p:cNvSpPr/>
              <p:nvPr>
                <p:extLst>
                  <p:ext uri="{386F3935-93C4-4BCD-93E2-E3B085C9AB24}">
                    <p16:designElem xmlns:p16="http://schemas.microsoft.com/office/powerpoint/2015/main" val="1"/>
                  </p:ext>
                </p:extLst>
              </p:nvPr>
            </p:nvSpPr>
            <p:spPr>
              <a:xfrm flipH="1">
                <a:off x="2328000" y="0"/>
                <a:ext cx="1440000" cy="1440000"/>
              </a:xfrm>
              <a:prstGeom prst="rect">
                <a:avLst/>
              </a:prstGeom>
              <a:gradFill flip="none" rotWithShape="1">
                <a:gsLst>
                  <a:gs pos="0">
                    <a:schemeClr val="accent1"/>
                  </a:gs>
                  <a:gs pos="60000">
                    <a:schemeClr val="accent1">
                      <a:alpha val="0"/>
                    </a:schemeClr>
                  </a:gs>
                </a:gsLst>
                <a:path path="circle">
                  <a:fillToRect r="100000" b="100000"/>
                </a:path>
                <a:tileRect l="-100000" t="-10000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33" name="Group 32">
              <a:extLst>
                <a:ext uri="{FF2B5EF4-FFF2-40B4-BE49-F238E27FC236}">
                  <a16:creationId xmlns:a16="http://schemas.microsoft.com/office/drawing/2014/main" id="{38556C1B-E283-4483-ACD0-2808A242AC15}"/>
                </a:ext>
                <a:ext uri="{C183D7F6-B498-43B3-948B-1728B52AA6E4}">
                  <adec:decorative xmlns:adec="http://schemas.microsoft.com/office/drawing/2017/decorative" xmlns="" val="1"/>
                </a:ext>
              </a:extLst>
            </p:cNvPr>
            <p:cNvGrpSpPr>
              <a:grpSpLocks noChangeAspect="1"/>
            </p:cNvGrpSpPr>
            <p:nvPr>
              <p:extLst>
                <p:ext uri="{386F3935-93C4-4BCD-93E2-E3B085C9AB24}">
                  <p16:designElem xmlns:p16="http://schemas.microsoft.com/office/powerpoint/2015/main" val="1"/>
                </p:ext>
              </p:extLst>
            </p:nvPr>
          </p:nvGrpSpPr>
          <p:grpSpPr>
            <a:xfrm rot="5400000">
              <a:off x="7048499" y="1714500"/>
              <a:ext cx="6858000" cy="3429000"/>
              <a:chOff x="0" y="0"/>
              <a:chExt cx="2880000" cy="1440000"/>
            </a:xfrm>
          </p:grpSpPr>
          <p:sp>
            <p:nvSpPr>
              <p:cNvPr id="35" name="Rectangle 34">
                <a:extLst>
                  <a:ext uri="{FF2B5EF4-FFF2-40B4-BE49-F238E27FC236}">
                    <a16:creationId xmlns:a16="http://schemas.microsoft.com/office/drawing/2014/main" id="{6575218D-6500-488D-AB87-B8B426C1CC5A}"/>
                  </a:ext>
                  <a:ext uri="{C183D7F6-B498-43B3-948B-1728B52AA6E4}">
                    <adec:decorative xmlns:adec="http://schemas.microsoft.com/office/drawing/2017/decorative" xmlns="" val="1"/>
                  </a:ext>
                </a:extLst>
              </p:cNvPr>
              <p:cNvSpPr/>
              <p:nvPr>
                <p:extLst>
                  <p:ext uri="{386F3935-93C4-4BCD-93E2-E3B085C9AB24}">
                    <p16:designElem xmlns:p16="http://schemas.microsoft.com/office/powerpoint/2015/main" val="1"/>
                  </p:ext>
                </p:extLst>
              </p:nvPr>
            </p:nvSpPr>
            <p:spPr>
              <a:xfrm>
                <a:off x="1440000" y="0"/>
                <a:ext cx="1440000" cy="1440000"/>
              </a:xfrm>
              <a:prstGeom prst="rect">
                <a:avLst/>
              </a:prstGeom>
              <a:gradFill flip="none" rotWithShape="1">
                <a:gsLst>
                  <a:gs pos="0">
                    <a:schemeClr val="accent2"/>
                  </a:gs>
                  <a:gs pos="60000">
                    <a:schemeClr val="accent2">
                      <a:alpha val="0"/>
                    </a:schemeClr>
                  </a:gs>
                </a:gsLst>
                <a:path path="circle">
                  <a:fillToRect r="100000" b="100000"/>
                </a:path>
                <a:tileRect l="-100000" t="-10000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Rectangle 35">
                <a:extLst>
                  <a:ext uri="{FF2B5EF4-FFF2-40B4-BE49-F238E27FC236}">
                    <a16:creationId xmlns:a16="http://schemas.microsoft.com/office/drawing/2014/main" id="{0859891A-F84B-4F49-B829-12D780F42780}"/>
                  </a:ext>
                  <a:ext uri="{C183D7F6-B498-43B3-948B-1728B52AA6E4}">
                    <adec:decorative xmlns:adec="http://schemas.microsoft.com/office/drawing/2017/decorative" xmlns="" val="1"/>
                  </a:ext>
                </a:extLst>
              </p:cNvPr>
              <p:cNvSpPr/>
              <p:nvPr>
                <p:extLst>
                  <p:ext uri="{386F3935-93C4-4BCD-93E2-E3B085C9AB24}">
                    <p16:designElem xmlns:p16="http://schemas.microsoft.com/office/powerpoint/2015/main" val="1"/>
                  </p:ext>
                </p:extLst>
              </p:nvPr>
            </p:nvSpPr>
            <p:spPr>
              <a:xfrm flipH="1">
                <a:off x="0" y="0"/>
                <a:ext cx="1440000" cy="1440000"/>
              </a:xfrm>
              <a:prstGeom prst="rect">
                <a:avLst/>
              </a:prstGeom>
              <a:gradFill flip="none" rotWithShape="1">
                <a:gsLst>
                  <a:gs pos="0">
                    <a:schemeClr val="accent2"/>
                  </a:gs>
                  <a:gs pos="60000">
                    <a:schemeClr val="accent2">
                      <a:alpha val="0"/>
                    </a:schemeClr>
                  </a:gs>
                </a:gsLst>
                <a:path path="circle">
                  <a:fillToRect r="100000" b="100000"/>
                </a:path>
                <a:tileRect l="-100000" t="-10000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34" name="Rectangle 33">
              <a:extLst>
                <a:ext uri="{FF2B5EF4-FFF2-40B4-BE49-F238E27FC236}">
                  <a16:creationId xmlns:a16="http://schemas.microsoft.com/office/drawing/2014/main" id="{2A4DD948-16D9-47F3-880E-69BF40A2CFB1}"/>
                </a:ext>
                <a:ext uri="{C183D7F6-B498-43B3-948B-1728B52AA6E4}">
                  <adec:decorative xmlns:adec="http://schemas.microsoft.com/office/drawing/2017/decorative" xmlns="" val="1"/>
                </a:ext>
              </a:extLst>
            </p:cNvPr>
            <p:cNvSpPr>
              <a:spLocks noChangeAspect="1"/>
            </p:cNvSpPr>
            <p:nvPr>
              <p:extLst>
                <p:ext uri="{386F3935-93C4-4BCD-93E2-E3B085C9AB24}">
                  <p16:designElem xmlns:p16="http://schemas.microsoft.com/office/powerpoint/2015/main" val="1"/>
                </p:ext>
              </p:extLst>
            </p:nvPr>
          </p:nvSpPr>
          <p:spPr>
            <a:xfrm rot="10800000">
              <a:off x="5602287" y="271887"/>
              <a:ext cx="6589713" cy="6589713"/>
            </a:xfrm>
            <a:prstGeom prst="rect">
              <a:avLst/>
            </a:prstGeom>
            <a:gradFill flip="none" rotWithShape="1">
              <a:gsLst>
                <a:gs pos="0">
                  <a:schemeClr val="accent3"/>
                </a:gs>
                <a:gs pos="60000">
                  <a:schemeClr val="accent3">
                    <a:alpha val="0"/>
                  </a:schemeClr>
                </a:gs>
              </a:gsLst>
              <a:path path="circle">
                <a:fillToRect r="100000" b="100000"/>
              </a:path>
              <a:tileRect l="-100000" t="-10000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0" name="Rectangle 39">
            <a:extLst>
              <a:ext uri="{FF2B5EF4-FFF2-40B4-BE49-F238E27FC236}">
                <a16:creationId xmlns:a16="http://schemas.microsoft.com/office/drawing/2014/main" id="{8CED433A-4441-4EF2-A360-2D5C19C7F3CD}"/>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0" y="0"/>
            <a:ext cx="12192000" cy="6858000"/>
          </a:xfrm>
          <a:prstGeom prst="rect">
            <a:avLst/>
          </a:prstGeom>
          <a:gradFill flip="none" rotWithShape="1">
            <a:gsLst>
              <a:gs pos="0">
                <a:schemeClr val="bg2">
                  <a:alpha val="60000"/>
                </a:schemeClr>
              </a:gs>
              <a:gs pos="37000">
                <a:schemeClr val="bg2">
                  <a:alpha val="60000"/>
                </a:schemeClr>
              </a:gs>
              <a:gs pos="79000">
                <a:schemeClr val="bg2">
                  <a:alpha val="0"/>
                </a:schemeClr>
              </a:gs>
            </a:gsLst>
            <a:lin ang="0" scaled="1"/>
            <a:tileRect/>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dirty="0"/>
          </a:p>
        </p:txBody>
      </p:sp>
      <p:sp>
        <p:nvSpPr>
          <p:cNvPr id="5" name="Title 4">
            <a:extLst>
              <a:ext uri="{FF2B5EF4-FFF2-40B4-BE49-F238E27FC236}">
                <a16:creationId xmlns:a16="http://schemas.microsoft.com/office/drawing/2014/main" id="{99C201B6-2C92-44F9-88C9-E0338DE9F6FF}"/>
              </a:ext>
            </a:extLst>
          </p:cNvPr>
          <p:cNvSpPr>
            <a:spLocks noGrp="1"/>
          </p:cNvSpPr>
          <p:nvPr>
            <p:ph type="title"/>
          </p:nvPr>
        </p:nvSpPr>
        <p:spPr>
          <a:xfrm>
            <a:off x="7140575" y="540000"/>
            <a:ext cx="4500561" cy="4259814"/>
          </a:xfrm>
        </p:spPr>
        <p:txBody>
          <a:bodyPr vert="horz" lIns="91440" tIns="45720" rIns="91440" bIns="45720" rtlCol="0" anchor="b">
            <a:normAutofit/>
          </a:bodyPr>
          <a:lstStyle/>
          <a:p>
            <a:r>
              <a:rPr lang="en-US" sz="5300" dirty="0"/>
              <a:t>Some questions to ask when designing a Resilience Project</a:t>
            </a:r>
          </a:p>
        </p:txBody>
      </p:sp>
      <p:grpSp>
        <p:nvGrpSpPr>
          <p:cNvPr id="42" name="Group 41">
            <a:extLst>
              <a:ext uri="{FF2B5EF4-FFF2-40B4-BE49-F238E27FC236}">
                <a16:creationId xmlns:a16="http://schemas.microsoft.com/office/drawing/2014/main" id="{614A0AA1-C9DD-452F-AF3C-8231C0CD8325}"/>
              </a:ext>
              <a:ext uri="{C183D7F6-B498-43B3-948B-1728B52AA6E4}">
                <adec:decorative xmlns:adec="http://schemas.microsoft.com/office/drawing/2017/decorative" xmlns=""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rot="10800000">
            <a:off x="1" y="3600"/>
            <a:ext cx="6854400" cy="6854400"/>
            <a:chOff x="0" y="3600"/>
            <a:chExt cx="6854400" cy="6854400"/>
          </a:xfrm>
        </p:grpSpPr>
        <p:sp>
          <p:nvSpPr>
            <p:cNvPr id="43" name="Oval 42">
              <a:extLst>
                <a:ext uri="{FF2B5EF4-FFF2-40B4-BE49-F238E27FC236}">
                  <a16:creationId xmlns:a16="http://schemas.microsoft.com/office/drawing/2014/main" id="{081A3F73-01DC-494A-B9CC-582418F95AB1}"/>
                </a:ext>
                <a:ext uri="{C183D7F6-B498-43B3-948B-1728B52AA6E4}">
                  <adec:decorative xmlns:adec="http://schemas.microsoft.com/office/drawing/2017/decorative" xmlns="" val="1"/>
                </a:ext>
              </a:extLst>
            </p:cNvPr>
            <p:cNvSpPr>
              <a:spLocks noChangeAspect="1"/>
            </p:cNvSpPr>
            <p:nvPr>
              <p:extLst>
                <p:ext uri="{386F3935-93C4-4BCD-93E2-E3B085C9AB24}">
                  <p16:designElem xmlns:p16="http://schemas.microsoft.com/office/powerpoint/2015/main" val="1"/>
                </p:ext>
              </p:extLst>
            </p:nvPr>
          </p:nvSpPr>
          <p:spPr>
            <a:xfrm rot="10800000">
              <a:off x="1" y="3600"/>
              <a:ext cx="5760000" cy="5760000"/>
            </a:xfrm>
            <a:prstGeom prst="ellipse">
              <a:avLst/>
            </a:prstGeom>
            <a:solidFill>
              <a:schemeClr val="accent1">
                <a:alpha val="80000"/>
              </a:schemeClr>
            </a:solidFill>
            <a:ln>
              <a:noFill/>
            </a:ln>
            <a:effectLst>
              <a:softEdge rad="1016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 name="Oval 43">
              <a:extLst>
                <a:ext uri="{FF2B5EF4-FFF2-40B4-BE49-F238E27FC236}">
                  <a16:creationId xmlns:a16="http://schemas.microsoft.com/office/drawing/2014/main" id="{0C4A7316-203B-47F8-B448-E54B106DB1E5}"/>
                </a:ext>
                <a:ext uri="{C183D7F6-B498-43B3-948B-1728B52AA6E4}">
                  <adec:decorative xmlns:adec="http://schemas.microsoft.com/office/drawing/2017/decorative" xmlns="" val="1"/>
                </a:ext>
              </a:extLst>
            </p:cNvPr>
            <p:cNvSpPr>
              <a:spLocks noChangeAspect="1"/>
            </p:cNvSpPr>
            <p:nvPr>
              <p:extLst>
                <p:ext uri="{386F3935-93C4-4BCD-93E2-E3B085C9AB24}">
                  <p16:designElem xmlns:p16="http://schemas.microsoft.com/office/powerpoint/2015/main" val="1"/>
                </p:ext>
              </p:extLst>
            </p:nvPr>
          </p:nvSpPr>
          <p:spPr>
            <a:xfrm rot="10800000">
              <a:off x="1" y="1992024"/>
              <a:ext cx="4320000" cy="4320000"/>
            </a:xfrm>
            <a:prstGeom prst="ellipse">
              <a:avLst/>
            </a:prstGeom>
            <a:solidFill>
              <a:schemeClr val="accent3"/>
            </a:solidFill>
            <a:ln>
              <a:noFill/>
            </a:ln>
            <a:effectLst>
              <a:softEdge rad="1016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Oval 44">
              <a:extLst>
                <a:ext uri="{FF2B5EF4-FFF2-40B4-BE49-F238E27FC236}">
                  <a16:creationId xmlns:a16="http://schemas.microsoft.com/office/drawing/2014/main" id="{2DFB6685-5F8D-4A29-9735-BF4667A59C0E}"/>
                </a:ext>
                <a:ext uri="{C183D7F6-B498-43B3-948B-1728B52AA6E4}">
                  <adec:decorative xmlns:adec="http://schemas.microsoft.com/office/drawing/2017/decorative" xmlns="" val="1"/>
                </a:ext>
              </a:extLst>
            </p:cNvPr>
            <p:cNvSpPr>
              <a:spLocks noChangeAspect="1"/>
            </p:cNvSpPr>
            <p:nvPr>
              <p:extLst>
                <p:ext uri="{386F3935-93C4-4BCD-93E2-E3B085C9AB24}">
                  <p16:designElem xmlns:p16="http://schemas.microsoft.com/office/powerpoint/2015/main" val="1"/>
                </p:ext>
              </p:extLst>
            </p:nvPr>
          </p:nvSpPr>
          <p:spPr>
            <a:xfrm rot="10800000">
              <a:off x="0" y="3600"/>
              <a:ext cx="6854400" cy="6854400"/>
            </a:xfrm>
            <a:prstGeom prst="ellipse">
              <a:avLst/>
            </a:prstGeom>
            <a:solidFill>
              <a:schemeClr val="accent2">
                <a:alpha val="60000"/>
              </a:schemeClr>
            </a:solidFill>
            <a:ln>
              <a:noFill/>
            </a:ln>
            <a:effectLst>
              <a:softEdge rad="1270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pic>
        <p:nvPicPr>
          <p:cNvPr id="8" name="Picture 7" descr="Question mark on green pastel background">
            <a:extLst>
              <a:ext uri="{FF2B5EF4-FFF2-40B4-BE49-F238E27FC236}">
                <a16:creationId xmlns:a16="http://schemas.microsoft.com/office/drawing/2014/main" id="{1DDDF422-04A3-4748-8DFC-8D141766494A}"/>
              </a:ext>
            </a:extLst>
          </p:cNvPr>
          <p:cNvPicPr>
            <a:picLocks noChangeAspect="1"/>
          </p:cNvPicPr>
          <p:nvPr/>
        </p:nvPicPr>
        <p:blipFill rotWithShape="1">
          <a:blip r:embed="rId2"/>
          <a:srcRect l="25000"/>
          <a:stretch/>
        </p:blipFill>
        <p:spPr>
          <a:xfrm>
            <a:off x="20" y="-1"/>
            <a:ext cx="6857980" cy="6858000"/>
          </a:xfrm>
          <a:custGeom>
            <a:avLst/>
            <a:gdLst/>
            <a:ahLst/>
            <a:cxnLst/>
            <a:rect l="l" t="t" r="r" b="b"/>
            <a:pathLst>
              <a:path w="6858000" h="6858000">
                <a:moveTo>
                  <a:pt x="3429001" y="0"/>
                </a:moveTo>
                <a:cubicBezTo>
                  <a:pt x="5322784" y="0"/>
                  <a:pt x="6858000" y="1535216"/>
                  <a:pt x="6858000" y="3429001"/>
                </a:cubicBezTo>
                <a:cubicBezTo>
                  <a:pt x="6858000" y="5322785"/>
                  <a:pt x="5322784" y="6858000"/>
                  <a:pt x="3429001" y="6858000"/>
                </a:cubicBezTo>
                <a:cubicBezTo>
                  <a:pt x="1535216" y="6858000"/>
                  <a:pt x="0" y="5322785"/>
                  <a:pt x="0" y="3429001"/>
                </a:cubicBezTo>
                <a:cubicBezTo>
                  <a:pt x="0" y="1535216"/>
                  <a:pt x="1535216" y="0"/>
                  <a:pt x="3429001" y="0"/>
                </a:cubicBezTo>
                <a:close/>
              </a:path>
            </a:pathLst>
          </a:custGeom>
          <a:effectLst>
            <a:softEdge rad="1016000"/>
          </a:effectLst>
        </p:spPr>
      </p:pic>
    </p:spTree>
    <p:extLst>
      <p:ext uri="{BB962C8B-B14F-4D97-AF65-F5344CB8AC3E}">
        <p14:creationId xmlns:p14="http://schemas.microsoft.com/office/powerpoint/2010/main" val="158670121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256FE0-252C-4E5A-82C4-16022655F511}"/>
              </a:ext>
            </a:extLst>
          </p:cNvPr>
          <p:cNvSpPr>
            <a:spLocks noGrp="1"/>
          </p:cNvSpPr>
          <p:nvPr>
            <p:ph type="title"/>
          </p:nvPr>
        </p:nvSpPr>
        <p:spPr/>
        <p:txBody>
          <a:bodyPr>
            <a:normAutofit fontScale="90000"/>
          </a:bodyPr>
          <a:lstStyle/>
          <a:p>
            <a:r>
              <a:rPr lang="en-US" sz="4400" dirty="0"/>
              <a:t>?</a:t>
            </a:r>
            <a:r>
              <a:rPr lang="en-US" sz="3100" dirty="0"/>
              <a:t> When is private reinsurance not enough? In what if any “extreme but not implausible” scenarios is a public backstop needed? Can public sector reinsure reinsurers?  </a:t>
            </a:r>
            <a:br>
              <a:rPr lang="en-US" sz="3100" dirty="0"/>
            </a:br>
            <a:r>
              <a:rPr lang="en-US" sz="3100" dirty="0"/>
              <a:t/>
            </a:r>
            <a:br>
              <a:rPr lang="en-US" sz="3100" dirty="0"/>
            </a:br>
            <a:r>
              <a:rPr lang="en-US" sz="3100" dirty="0"/>
              <a:t>?How can the public sector enable a stronger, more reliable private response and reinforce the virtuous circle to mutual benefit?</a:t>
            </a:r>
            <a:br>
              <a:rPr lang="en-US" sz="3100" dirty="0"/>
            </a:br>
            <a:r>
              <a:rPr lang="en-US" sz="3100" dirty="0"/>
              <a:t> </a:t>
            </a:r>
            <a:br>
              <a:rPr lang="en-US" sz="3100" dirty="0"/>
            </a:br>
            <a:r>
              <a:rPr lang="en-US" sz="3100" dirty="0"/>
              <a:t>?How can public sector profit from private sector analysis and expertise?  And vice versa?</a:t>
            </a:r>
            <a:br>
              <a:rPr lang="en-US" sz="3100" dirty="0"/>
            </a:br>
            <a:r>
              <a:rPr lang="en-US" sz="3100" dirty="0"/>
              <a:t/>
            </a:r>
            <a:br>
              <a:rPr lang="en-US" sz="3100" dirty="0"/>
            </a:br>
            <a:r>
              <a:rPr lang="en-US" sz="3100" dirty="0"/>
              <a:t>?Can public sector further incentivize private investment by insurers directed at infrastructure improvement to mitigate adverse effects of climate that may reduce future public costs and increase prevention ?</a:t>
            </a:r>
            <a:br>
              <a:rPr lang="en-US" sz="3100" dirty="0"/>
            </a:br>
            <a:r>
              <a:rPr lang="en-US" sz="3100" dirty="0"/>
              <a:t/>
            </a:r>
            <a:br>
              <a:rPr lang="en-US" sz="3100" dirty="0"/>
            </a:br>
            <a:r>
              <a:rPr lang="en-US" sz="3100" dirty="0"/>
              <a:t>?Who should do what? And where will the money come from?</a:t>
            </a:r>
            <a:br>
              <a:rPr lang="en-US" sz="3100" dirty="0"/>
            </a:br>
            <a:r>
              <a:rPr lang="en-US" dirty="0"/>
              <a:t/>
            </a:r>
            <a:br>
              <a:rPr lang="en-US" dirty="0"/>
            </a:br>
            <a:r>
              <a:rPr lang="en-US" dirty="0"/>
              <a:t>s</a:t>
            </a:r>
          </a:p>
        </p:txBody>
      </p:sp>
    </p:spTree>
    <p:extLst>
      <p:ext uri="{BB962C8B-B14F-4D97-AF65-F5344CB8AC3E}">
        <p14:creationId xmlns:p14="http://schemas.microsoft.com/office/powerpoint/2010/main" val="79216806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13DA1F-4634-4DB4-B01F-7B8B9F0FFA3D}"/>
              </a:ext>
            </a:extLst>
          </p:cNvPr>
          <p:cNvSpPr>
            <a:spLocks noGrp="1"/>
          </p:cNvSpPr>
          <p:nvPr>
            <p:ph type="title"/>
          </p:nvPr>
        </p:nvSpPr>
        <p:spPr/>
        <p:txBody>
          <a:bodyPr>
            <a:normAutofit fontScale="90000"/>
          </a:bodyPr>
          <a:lstStyle/>
          <a:p>
            <a:r>
              <a:rPr lang="en-US" sz="4800" dirty="0"/>
              <a:t>?</a:t>
            </a:r>
            <a:r>
              <a:rPr lang="en-US" sz="3200" dirty="0"/>
              <a:t>Will public support be criticized as creating “moral hazard” or applauded for improving systemic resilience?</a:t>
            </a:r>
            <a:br>
              <a:rPr lang="en-US" sz="3200" dirty="0"/>
            </a:br>
            <a:r>
              <a:rPr lang="en-US" sz="4800" dirty="0"/>
              <a:t>	</a:t>
            </a:r>
            <a:r>
              <a:rPr lang="en-US" sz="3200" dirty="0"/>
              <a:t>See existing models:  Deposit Insurance 1930</a:t>
            </a:r>
            <a:br>
              <a:rPr lang="en-US" sz="3200" dirty="0"/>
            </a:br>
            <a:r>
              <a:rPr lang="en-US" sz="3200" dirty="0"/>
              <a:t>                                            Multi-peril crop insurance 1938</a:t>
            </a:r>
            <a:br>
              <a:rPr lang="en-US" sz="3200" dirty="0"/>
            </a:br>
            <a:r>
              <a:rPr lang="en-US" sz="3200" dirty="0"/>
              <a:t>                                            National Flood Insurance Act 1968</a:t>
            </a:r>
            <a:br>
              <a:rPr lang="en-US" sz="3200" dirty="0"/>
            </a:br>
            <a:r>
              <a:rPr lang="en-US" sz="3200" dirty="0"/>
              <a:t>                                                reauthorized until Sept. 2021</a:t>
            </a:r>
            <a:br>
              <a:rPr lang="en-US" sz="3200" dirty="0"/>
            </a:br>
            <a:r>
              <a:rPr lang="en-US" sz="3200" dirty="0"/>
              <a:t>                                             SIPA, securities compensation 1974</a:t>
            </a:r>
            <a:br>
              <a:rPr lang="en-US" sz="3200" dirty="0"/>
            </a:br>
            <a:r>
              <a:rPr lang="en-US" sz="3200" dirty="0"/>
              <a:t>                                             50-State individual guaranty associations</a:t>
            </a:r>
            <a:br>
              <a:rPr lang="en-US" sz="3200" dirty="0"/>
            </a:br>
            <a:r>
              <a:rPr lang="en-US" sz="3200" dirty="0"/>
              <a:t/>
            </a:r>
            <a:br>
              <a:rPr lang="en-US" sz="3200" dirty="0"/>
            </a:br>
            <a:r>
              <a:rPr lang="en-US" sz="3200" dirty="0"/>
              <a:t>? Should pricing be more transparent? </a:t>
            </a:r>
            <a:br>
              <a:rPr lang="en-US" sz="3200" dirty="0"/>
            </a:br>
            <a:r>
              <a:rPr lang="en-US" sz="3200" dirty="0"/>
              <a:t/>
            </a:r>
            <a:br>
              <a:rPr lang="en-US" sz="3200" dirty="0"/>
            </a:br>
            <a:r>
              <a:rPr lang="en-US" sz="3200" dirty="0"/>
              <a:t>? Is this not the time when the body politic is amenable to outsize responses to outsize problems?</a:t>
            </a:r>
          </a:p>
        </p:txBody>
      </p:sp>
    </p:spTree>
    <p:extLst>
      <p:ext uri="{BB962C8B-B14F-4D97-AF65-F5344CB8AC3E}">
        <p14:creationId xmlns:p14="http://schemas.microsoft.com/office/powerpoint/2010/main" val="343985914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C79C17-7535-462B-8817-E57E3A450A10}"/>
              </a:ext>
            </a:extLst>
          </p:cNvPr>
          <p:cNvSpPr>
            <a:spLocks noGrp="1"/>
          </p:cNvSpPr>
          <p:nvPr>
            <p:ph type="title"/>
          </p:nvPr>
        </p:nvSpPr>
        <p:spPr>
          <a:xfrm>
            <a:off x="550863" y="549276"/>
            <a:ext cx="11416237" cy="5759450"/>
          </a:xfrm>
        </p:spPr>
        <p:txBody>
          <a:bodyPr>
            <a:normAutofit/>
          </a:bodyPr>
          <a:lstStyle/>
          <a:p>
            <a:r>
              <a:rPr lang="en-US" sz="6000" dirty="0"/>
              <a:t>Can joined forces strengthen the virtuous circle? </a:t>
            </a:r>
          </a:p>
        </p:txBody>
      </p:sp>
      <p:sp>
        <p:nvSpPr>
          <p:cNvPr id="4" name="Flowchart: Connector 3">
            <a:extLst>
              <a:ext uri="{FF2B5EF4-FFF2-40B4-BE49-F238E27FC236}">
                <a16:creationId xmlns:a16="http://schemas.microsoft.com/office/drawing/2014/main" id="{059951EF-7315-4C62-840B-9EF5BCE4CD9A}"/>
              </a:ext>
            </a:extLst>
          </p:cNvPr>
          <p:cNvSpPr/>
          <p:nvPr/>
        </p:nvSpPr>
        <p:spPr>
          <a:xfrm>
            <a:off x="311695" y="3786539"/>
            <a:ext cx="2548951" cy="2032844"/>
          </a:xfrm>
          <a:prstGeom prst="flowChartConnector">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Insurers insure against disaster consequences and invest assets in infra-structure</a:t>
            </a:r>
          </a:p>
        </p:txBody>
      </p:sp>
      <p:sp>
        <p:nvSpPr>
          <p:cNvPr id="5" name="Flowchart: Connector 4">
            <a:extLst>
              <a:ext uri="{FF2B5EF4-FFF2-40B4-BE49-F238E27FC236}">
                <a16:creationId xmlns:a16="http://schemas.microsoft.com/office/drawing/2014/main" id="{E89FDB34-D063-4856-A35A-B48765258060}"/>
              </a:ext>
            </a:extLst>
          </p:cNvPr>
          <p:cNvSpPr/>
          <p:nvPr/>
        </p:nvSpPr>
        <p:spPr>
          <a:xfrm>
            <a:off x="5335398" y="3715662"/>
            <a:ext cx="2352583" cy="1999340"/>
          </a:xfrm>
          <a:prstGeom prst="flowChartConnector">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Communities companies finance risk mitigating projects</a:t>
            </a:r>
          </a:p>
        </p:txBody>
      </p:sp>
      <p:sp>
        <p:nvSpPr>
          <p:cNvPr id="6" name="Flowchart: Connector 5">
            <a:extLst>
              <a:ext uri="{FF2B5EF4-FFF2-40B4-BE49-F238E27FC236}">
                <a16:creationId xmlns:a16="http://schemas.microsoft.com/office/drawing/2014/main" id="{220FC7C5-55BA-4F1A-825F-1E694986E099}"/>
              </a:ext>
            </a:extLst>
          </p:cNvPr>
          <p:cNvSpPr/>
          <p:nvPr/>
        </p:nvSpPr>
        <p:spPr>
          <a:xfrm>
            <a:off x="2860646" y="3735849"/>
            <a:ext cx="2474752" cy="1999340"/>
          </a:xfrm>
          <a:prstGeom prst="flowChartConnector">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Reinsurance </a:t>
            </a:r>
          </a:p>
          <a:p>
            <a:pPr algn="ctr"/>
            <a:r>
              <a:rPr lang="en-US" dirty="0"/>
              <a:t>expands scope and accessibility</a:t>
            </a:r>
          </a:p>
        </p:txBody>
      </p:sp>
      <p:sp>
        <p:nvSpPr>
          <p:cNvPr id="7" name="Flowchart: Connector 6">
            <a:extLst>
              <a:ext uri="{FF2B5EF4-FFF2-40B4-BE49-F238E27FC236}">
                <a16:creationId xmlns:a16="http://schemas.microsoft.com/office/drawing/2014/main" id="{3D91024F-5C1B-4348-A6B8-583F10EC46E4}"/>
              </a:ext>
            </a:extLst>
          </p:cNvPr>
          <p:cNvSpPr/>
          <p:nvPr/>
        </p:nvSpPr>
        <p:spPr>
          <a:xfrm>
            <a:off x="9614518" y="3799645"/>
            <a:ext cx="2352582" cy="1961964"/>
          </a:xfrm>
          <a:prstGeom prst="flowChartConnector">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dirty="0"/>
              <a:t>More funds for pre-disaster, infra-structure</a:t>
            </a:r>
          </a:p>
          <a:p>
            <a:pPr algn="ctr"/>
            <a:r>
              <a:rPr lang="en-US" dirty="0"/>
              <a:t>REINFORCES RESILIENCE</a:t>
            </a:r>
          </a:p>
        </p:txBody>
      </p:sp>
      <p:sp>
        <p:nvSpPr>
          <p:cNvPr id="8" name="TextBox 7">
            <a:extLst>
              <a:ext uri="{FF2B5EF4-FFF2-40B4-BE49-F238E27FC236}">
                <a16:creationId xmlns:a16="http://schemas.microsoft.com/office/drawing/2014/main" id="{627772E6-F587-4798-BE6C-EE1C84F21D67}"/>
              </a:ext>
            </a:extLst>
          </p:cNvPr>
          <p:cNvSpPr txBox="1"/>
          <p:nvPr/>
        </p:nvSpPr>
        <p:spPr>
          <a:xfrm>
            <a:off x="5406501" y="1969823"/>
            <a:ext cx="4944862" cy="1077218"/>
          </a:xfrm>
          <a:prstGeom prst="rect">
            <a:avLst/>
          </a:prstGeom>
          <a:noFill/>
        </p:spPr>
        <p:txBody>
          <a:bodyPr wrap="square" rtlCol="0">
            <a:spAutoFit/>
          </a:bodyPr>
          <a:lstStyle/>
          <a:p>
            <a:r>
              <a:rPr lang="en-US" sz="3200" dirty="0"/>
              <a:t>Beyond reinsurance-- </a:t>
            </a:r>
            <a:r>
              <a:rPr lang="en-US" sz="3200" b="1" i="1" dirty="0"/>
              <a:t>resilience protection</a:t>
            </a:r>
          </a:p>
        </p:txBody>
      </p:sp>
      <p:sp>
        <p:nvSpPr>
          <p:cNvPr id="9" name="TextBox 8">
            <a:extLst>
              <a:ext uri="{FF2B5EF4-FFF2-40B4-BE49-F238E27FC236}">
                <a16:creationId xmlns:a16="http://schemas.microsoft.com/office/drawing/2014/main" id="{5A05C3DB-5C4A-494D-ACB6-8158EC2B4708}"/>
              </a:ext>
            </a:extLst>
          </p:cNvPr>
          <p:cNvSpPr txBox="1"/>
          <p:nvPr/>
        </p:nvSpPr>
        <p:spPr>
          <a:xfrm>
            <a:off x="8478175" y="6098959"/>
            <a:ext cx="3162962" cy="369332"/>
          </a:xfrm>
          <a:prstGeom prst="rect">
            <a:avLst/>
          </a:prstGeom>
          <a:noFill/>
        </p:spPr>
        <p:txBody>
          <a:bodyPr wrap="square" rtlCol="0">
            <a:spAutoFit/>
          </a:bodyPr>
          <a:lstStyle/>
          <a:p>
            <a:r>
              <a:rPr lang="en-US" b="1" dirty="0"/>
              <a:t>THE RESILIENCE PROJECT</a:t>
            </a:r>
          </a:p>
        </p:txBody>
      </p:sp>
      <p:sp>
        <p:nvSpPr>
          <p:cNvPr id="3" name="Flowchart: Connector 2">
            <a:extLst>
              <a:ext uri="{FF2B5EF4-FFF2-40B4-BE49-F238E27FC236}">
                <a16:creationId xmlns:a16="http://schemas.microsoft.com/office/drawing/2014/main" id="{4E0AE71A-F03E-4739-AE82-A74CA57BC353}"/>
              </a:ext>
            </a:extLst>
          </p:cNvPr>
          <p:cNvSpPr/>
          <p:nvPr/>
        </p:nvSpPr>
        <p:spPr>
          <a:xfrm>
            <a:off x="7645182" y="3693683"/>
            <a:ext cx="2035714" cy="1935330"/>
          </a:xfrm>
          <a:prstGeom prst="flowChartConnector">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PUBLIC SECTOR AMPLIFIES FUNDS and IMPACT</a:t>
            </a:r>
          </a:p>
        </p:txBody>
      </p:sp>
    </p:spTree>
    <p:extLst>
      <p:ext uri="{BB962C8B-B14F-4D97-AF65-F5344CB8AC3E}">
        <p14:creationId xmlns:p14="http://schemas.microsoft.com/office/powerpoint/2010/main" val="206688111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9" name="Group 8">
            <a:extLst>
              <a:ext uri="{FF2B5EF4-FFF2-40B4-BE49-F238E27FC236}">
                <a16:creationId xmlns:a16="http://schemas.microsoft.com/office/drawing/2014/main" id="{BF4E480B-94D6-46F9-A2B6-B98D311FDC19}"/>
              </a:ext>
              <a:ext uri="{C183D7F6-B498-43B3-948B-1728B52AA6E4}">
                <adec:decorative xmlns:adec="http://schemas.microsoft.com/office/drawing/2017/decorative" xmlns=""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0"/>
            <a:ext cx="12191999" cy="6861600"/>
            <a:chOff x="1" y="0"/>
            <a:chExt cx="12191999" cy="6861600"/>
          </a:xfrm>
        </p:grpSpPr>
        <p:sp>
          <p:nvSpPr>
            <p:cNvPr id="10" name="Rectangle 9">
              <a:extLst>
                <a:ext uri="{FF2B5EF4-FFF2-40B4-BE49-F238E27FC236}">
                  <a16:creationId xmlns:a16="http://schemas.microsoft.com/office/drawing/2014/main" id="{07183CDE-91A1-40C3-8E80-66F89E1C2D53}"/>
                </a:ext>
                <a:ext uri="{C183D7F6-B498-43B3-948B-1728B52AA6E4}">
                  <adec:decorative xmlns:adec="http://schemas.microsoft.com/office/drawing/2017/decorative" xmlns="" val="1"/>
                </a:ext>
              </a:extLst>
            </p:cNvPr>
            <p:cNvSpPr>
              <a:spLocks noChangeAspect="1"/>
            </p:cNvSpPr>
            <p:nvPr>
              <p:extLst>
                <p:ext uri="{386F3935-93C4-4BCD-93E2-E3B085C9AB24}">
                  <p16:designElem xmlns:p16="http://schemas.microsoft.com/office/powerpoint/2015/main" val="1"/>
                </p:ext>
              </p:extLst>
            </p:nvPr>
          </p:nvSpPr>
          <p:spPr>
            <a:xfrm rot="16200000">
              <a:off x="1" y="1640114"/>
              <a:ext cx="5217886" cy="5217886"/>
            </a:xfrm>
            <a:prstGeom prst="rect">
              <a:avLst/>
            </a:prstGeom>
            <a:gradFill flip="none" rotWithShape="1">
              <a:gsLst>
                <a:gs pos="0">
                  <a:schemeClr val="accent2">
                    <a:alpha val="60000"/>
                  </a:schemeClr>
                </a:gs>
                <a:gs pos="60000">
                  <a:schemeClr val="accent2">
                    <a:alpha val="0"/>
                  </a:schemeClr>
                </a:gs>
              </a:gsLst>
              <a:path path="circle">
                <a:fillToRect r="100000" b="100000"/>
              </a:path>
              <a:tileRect l="-100000" t="-10000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a:p>
          </p:txBody>
        </p:sp>
        <p:sp>
          <p:nvSpPr>
            <p:cNvPr id="11" name="Oval 10">
              <a:extLst>
                <a:ext uri="{FF2B5EF4-FFF2-40B4-BE49-F238E27FC236}">
                  <a16:creationId xmlns:a16="http://schemas.microsoft.com/office/drawing/2014/main" id="{A6756515-F9AA-46BD-8DD2-AA15BA492AC0}"/>
                </a:ext>
                <a:ext uri="{C183D7F6-B498-43B3-948B-1728B52AA6E4}">
                  <adec:decorative xmlns:adec="http://schemas.microsoft.com/office/drawing/2017/decorative" xmlns="" val="1"/>
                </a:ext>
              </a:extLst>
            </p:cNvPr>
            <p:cNvSpPr>
              <a:spLocks noChangeAspect="1"/>
            </p:cNvSpPr>
            <p:nvPr>
              <p:extLst>
                <p:ext uri="{386F3935-93C4-4BCD-93E2-E3B085C9AB24}">
                  <p16:designElem xmlns:p16="http://schemas.microsoft.com/office/powerpoint/2015/main" val="1"/>
                </p:ext>
              </p:extLst>
            </p:nvPr>
          </p:nvSpPr>
          <p:spPr>
            <a:xfrm>
              <a:off x="6384514" y="0"/>
              <a:ext cx="4320000" cy="4320000"/>
            </a:xfrm>
            <a:prstGeom prst="ellipse">
              <a:avLst/>
            </a:prstGeom>
            <a:solidFill>
              <a:schemeClr val="accent3">
                <a:alpha val="96000"/>
              </a:schemeClr>
            </a:solidFill>
            <a:ln>
              <a:noFill/>
            </a:ln>
            <a:effectLst>
              <a:softEdge rad="1016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a:p>
          </p:txBody>
        </p:sp>
        <p:sp>
          <p:nvSpPr>
            <p:cNvPr id="6" name="Oval 11">
              <a:extLst>
                <a:ext uri="{FF2B5EF4-FFF2-40B4-BE49-F238E27FC236}">
                  <a16:creationId xmlns:a16="http://schemas.microsoft.com/office/drawing/2014/main" id="{ABA365E2-8B71-408B-9092-0104216AC7AC}"/>
                </a:ext>
                <a:ext uri="{C183D7F6-B498-43B3-948B-1728B52AA6E4}">
                  <adec:decorative xmlns:adec="http://schemas.microsoft.com/office/drawing/2017/decorative" xmlns="" val="1"/>
                </a:ext>
              </a:extLst>
            </p:cNvPr>
            <p:cNvSpPr>
              <a:spLocks noChangeAspect="1"/>
            </p:cNvSpPr>
            <p:nvPr>
              <p:extLst>
                <p:ext uri="{386F3935-93C4-4BCD-93E2-E3B085C9AB24}">
                  <p16:designElem xmlns:p16="http://schemas.microsoft.com/office/powerpoint/2015/main" val="1"/>
                </p:ext>
              </p:extLst>
            </p:nvPr>
          </p:nvSpPr>
          <p:spPr>
            <a:xfrm>
              <a:off x="6119057" y="1230054"/>
              <a:ext cx="5506886" cy="5506886"/>
            </a:xfrm>
            <a:prstGeom prst="ellipse">
              <a:avLst/>
            </a:prstGeom>
            <a:solidFill>
              <a:schemeClr val="accent2">
                <a:alpha val="60000"/>
              </a:schemeClr>
            </a:solidFill>
            <a:ln>
              <a:noFill/>
            </a:ln>
            <a:effectLst>
              <a:softEdge rad="1270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dirty="0"/>
            </a:p>
          </p:txBody>
        </p:sp>
        <p:grpSp>
          <p:nvGrpSpPr>
            <p:cNvPr id="7" name="Group 12">
              <a:extLst>
                <a:ext uri="{FF2B5EF4-FFF2-40B4-BE49-F238E27FC236}">
                  <a16:creationId xmlns:a16="http://schemas.microsoft.com/office/drawing/2014/main" id="{BEDB8D7A-1BF6-4CDB-B93A-7736955F5043}"/>
                </a:ext>
                <a:ext uri="{C183D7F6-B498-43B3-948B-1728B52AA6E4}">
                  <adec:decorative xmlns:adec="http://schemas.microsoft.com/office/drawing/2017/decorative" xmlns="" val="1"/>
                </a:ext>
              </a:extLst>
            </p:cNvPr>
            <p:cNvGrpSpPr>
              <a:grpSpLocks noChangeAspect="1"/>
            </p:cNvGrpSpPr>
            <p:nvPr>
              <p:extLst>
                <p:ext uri="{386F3935-93C4-4BCD-93E2-E3B085C9AB24}">
                  <p16:designElem xmlns:p16="http://schemas.microsoft.com/office/powerpoint/2015/main" val="1"/>
                </p:ext>
              </p:extLst>
            </p:nvPr>
          </p:nvGrpSpPr>
          <p:grpSpPr>
            <a:xfrm>
              <a:off x="690092" y="0"/>
              <a:ext cx="10800000" cy="6858000"/>
              <a:chOff x="2328000" y="0"/>
              <a:chExt cx="2880000" cy="1440000"/>
            </a:xfrm>
          </p:grpSpPr>
          <p:sp>
            <p:nvSpPr>
              <p:cNvPr id="8" name="Rectangle 17">
                <a:extLst>
                  <a:ext uri="{FF2B5EF4-FFF2-40B4-BE49-F238E27FC236}">
                    <a16:creationId xmlns:a16="http://schemas.microsoft.com/office/drawing/2014/main" id="{5AACD774-5167-46C7-8A62-6E2FE4BE9469}"/>
                  </a:ext>
                  <a:ext uri="{C183D7F6-B498-43B3-948B-1728B52AA6E4}">
                    <adec:decorative xmlns:adec="http://schemas.microsoft.com/office/drawing/2017/decorative" xmlns="" val="1"/>
                  </a:ext>
                </a:extLst>
              </p:cNvPr>
              <p:cNvSpPr/>
              <p:nvPr>
                <p:extLst>
                  <p:ext uri="{386F3935-93C4-4BCD-93E2-E3B085C9AB24}">
                    <p16:designElem xmlns:p16="http://schemas.microsoft.com/office/powerpoint/2015/main" val="1"/>
                  </p:ext>
                </p:extLst>
              </p:nvPr>
            </p:nvSpPr>
            <p:spPr>
              <a:xfrm>
                <a:off x="3768000" y="0"/>
                <a:ext cx="1440000" cy="1440000"/>
              </a:xfrm>
              <a:prstGeom prst="rect">
                <a:avLst/>
              </a:prstGeom>
              <a:gradFill flip="none" rotWithShape="1">
                <a:gsLst>
                  <a:gs pos="0">
                    <a:schemeClr val="accent1"/>
                  </a:gs>
                  <a:gs pos="60000">
                    <a:schemeClr val="accent1">
                      <a:alpha val="0"/>
                    </a:schemeClr>
                  </a:gs>
                </a:gsLst>
                <a:path path="circle">
                  <a:fillToRect r="100000" b="100000"/>
                </a:path>
                <a:tileRect l="-100000" t="-10000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a:p>
            </p:txBody>
          </p:sp>
          <p:sp>
            <p:nvSpPr>
              <p:cNvPr id="22" name="Rectangle 18">
                <a:extLst>
                  <a:ext uri="{FF2B5EF4-FFF2-40B4-BE49-F238E27FC236}">
                    <a16:creationId xmlns:a16="http://schemas.microsoft.com/office/drawing/2014/main" id="{06E0F2D8-452E-48F9-9912-C47EAEAE1802}"/>
                  </a:ext>
                  <a:ext uri="{C183D7F6-B498-43B3-948B-1728B52AA6E4}">
                    <adec:decorative xmlns:adec="http://schemas.microsoft.com/office/drawing/2017/decorative" xmlns="" val="1"/>
                  </a:ext>
                </a:extLst>
              </p:cNvPr>
              <p:cNvSpPr/>
              <p:nvPr>
                <p:extLst>
                  <p:ext uri="{386F3935-93C4-4BCD-93E2-E3B085C9AB24}">
                    <p16:designElem xmlns:p16="http://schemas.microsoft.com/office/powerpoint/2015/main" val="1"/>
                  </p:ext>
                </p:extLst>
              </p:nvPr>
            </p:nvSpPr>
            <p:spPr>
              <a:xfrm flipH="1">
                <a:off x="2328000" y="0"/>
                <a:ext cx="1440000" cy="1440000"/>
              </a:xfrm>
              <a:prstGeom prst="rect">
                <a:avLst/>
              </a:prstGeom>
              <a:gradFill flip="none" rotWithShape="1">
                <a:gsLst>
                  <a:gs pos="0">
                    <a:schemeClr val="accent1"/>
                  </a:gs>
                  <a:gs pos="60000">
                    <a:schemeClr val="accent1">
                      <a:alpha val="0"/>
                    </a:schemeClr>
                  </a:gs>
                </a:gsLst>
                <a:path path="circle">
                  <a:fillToRect r="100000" b="100000"/>
                </a:path>
                <a:tileRect l="-100000" t="-10000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a:p>
            </p:txBody>
          </p:sp>
        </p:grpSp>
        <p:grpSp>
          <p:nvGrpSpPr>
            <p:cNvPr id="24" name="Group 13">
              <a:extLst>
                <a:ext uri="{FF2B5EF4-FFF2-40B4-BE49-F238E27FC236}">
                  <a16:creationId xmlns:a16="http://schemas.microsoft.com/office/drawing/2014/main" id="{91FBBF95-430B-427C-A6E8-DB899217FC00}"/>
                </a:ext>
                <a:ext uri="{C183D7F6-B498-43B3-948B-1728B52AA6E4}">
                  <adec:decorative xmlns:adec="http://schemas.microsoft.com/office/drawing/2017/decorative" xmlns="" val="1"/>
                </a:ext>
              </a:extLst>
            </p:cNvPr>
            <p:cNvGrpSpPr>
              <a:grpSpLocks noChangeAspect="1"/>
            </p:cNvGrpSpPr>
            <p:nvPr>
              <p:extLst>
                <p:ext uri="{386F3935-93C4-4BCD-93E2-E3B085C9AB24}">
                  <p16:designElem xmlns:p16="http://schemas.microsoft.com/office/powerpoint/2015/main" val="1"/>
                </p:ext>
              </p:extLst>
            </p:nvPr>
          </p:nvGrpSpPr>
          <p:grpSpPr>
            <a:xfrm rot="5400000">
              <a:off x="7048499" y="1714500"/>
              <a:ext cx="6858000" cy="3429000"/>
              <a:chOff x="0" y="0"/>
              <a:chExt cx="2880000" cy="1440000"/>
            </a:xfrm>
          </p:grpSpPr>
          <p:sp>
            <p:nvSpPr>
              <p:cNvPr id="16" name="Rectangle 15">
                <a:extLst>
                  <a:ext uri="{FF2B5EF4-FFF2-40B4-BE49-F238E27FC236}">
                    <a16:creationId xmlns:a16="http://schemas.microsoft.com/office/drawing/2014/main" id="{BEE64698-3ED2-4395-B7FC-65248E437E0A}"/>
                  </a:ext>
                  <a:ext uri="{C183D7F6-B498-43B3-948B-1728B52AA6E4}">
                    <adec:decorative xmlns:adec="http://schemas.microsoft.com/office/drawing/2017/decorative" xmlns="" val="1"/>
                  </a:ext>
                </a:extLst>
              </p:cNvPr>
              <p:cNvSpPr/>
              <p:nvPr>
                <p:extLst>
                  <p:ext uri="{386F3935-93C4-4BCD-93E2-E3B085C9AB24}">
                    <p16:designElem xmlns:p16="http://schemas.microsoft.com/office/powerpoint/2015/main" val="1"/>
                  </p:ext>
                </p:extLst>
              </p:nvPr>
            </p:nvSpPr>
            <p:spPr>
              <a:xfrm>
                <a:off x="1440000" y="0"/>
                <a:ext cx="1440000" cy="1440000"/>
              </a:xfrm>
              <a:prstGeom prst="rect">
                <a:avLst/>
              </a:prstGeom>
              <a:gradFill flip="none" rotWithShape="1">
                <a:gsLst>
                  <a:gs pos="0">
                    <a:schemeClr val="accent2"/>
                  </a:gs>
                  <a:gs pos="60000">
                    <a:schemeClr val="accent2">
                      <a:alpha val="0"/>
                    </a:schemeClr>
                  </a:gs>
                </a:gsLst>
                <a:path path="circle">
                  <a:fillToRect r="100000" b="100000"/>
                </a:path>
                <a:tileRect l="-100000" t="-10000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a:p>
            </p:txBody>
          </p:sp>
          <p:sp>
            <p:nvSpPr>
              <p:cNvPr id="36" name="Rectangle 16">
                <a:extLst>
                  <a:ext uri="{FF2B5EF4-FFF2-40B4-BE49-F238E27FC236}">
                    <a16:creationId xmlns:a16="http://schemas.microsoft.com/office/drawing/2014/main" id="{FE20B1E1-CE09-4C2A-A3FB-DB8026C54E98}"/>
                  </a:ext>
                  <a:ext uri="{C183D7F6-B498-43B3-948B-1728B52AA6E4}">
                    <adec:decorative xmlns:adec="http://schemas.microsoft.com/office/drawing/2017/decorative" xmlns="" val="1"/>
                  </a:ext>
                </a:extLst>
              </p:cNvPr>
              <p:cNvSpPr/>
              <p:nvPr>
                <p:extLst>
                  <p:ext uri="{386F3935-93C4-4BCD-93E2-E3B085C9AB24}">
                    <p16:designElem xmlns:p16="http://schemas.microsoft.com/office/powerpoint/2015/main" val="1"/>
                  </p:ext>
                </p:extLst>
              </p:nvPr>
            </p:nvSpPr>
            <p:spPr>
              <a:xfrm flipH="1">
                <a:off x="0" y="0"/>
                <a:ext cx="1440000" cy="1440000"/>
              </a:xfrm>
              <a:prstGeom prst="rect">
                <a:avLst/>
              </a:prstGeom>
              <a:gradFill flip="none" rotWithShape="1">
                <a:gsLst>
                  <a:gs pos="0">
                    <a:schemeClr val="accent2"/>
                  </a:gs>
                  <a:gs pos="60000">
                    <a:schemeClr val="accent2">
                      <a:alpha val="0"/>
                    </a:schemeClr>
                  </a:gs>
                </a:gsLst>
                <a:path path="circle">
                  <a:fillToRect r="100000" b="100000"/>
                </a:path>
                <a:tileRect l="-100000" t="-10000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a:p>
            </p:txBody>
          </p:sp>
        </p:grpSp>
        <p:sp>
          <p:nvSpPr>
            <p:cNvPr id="15" name="Rectangle 14">
              <a:extLst>
                <a:ext uri="{FF2B5EF4-FFF2-40B4-BE49-F238E27FC236}">
                  <a16:creationId xmlns:a16="http://schemas.microsoft.com/office/drawing/2014/main" id="{0CB2405B-A907-48B3-906A-FB3573C0B282}"/>
                </a:ext>
                <a:ext uri="{C183D7F6-B498-43B3-948B-1728B52AA6E4}">
                  <adec:decorative xmlns:adec="http://schemas.microsoft.com/office/drawing/2017/decorative" xmlns="" val="1"/>
                </a:ext>
              </a:extLst>
            </p:cNvPr>
            <p:cNvSpPr>
              <a:spLocks noChangeAspect="1"/>
            </p:cNvSpPr>
            <p:nvPr>
              <p:extLst>
                <p:ext uri="{386F3935-93C4-4BCD-93E2-E3B085C9AB24}">
                  <p16:designElem xmlns:p16="http://schemas.microsoft.com/office/powerpoint/2015/main" val="1"/>
                </p:ext>
              </p:extLst>
            </p:nvPr>
          </p:nvSpPr>
          <p:spPr>
            <a:xfrm rot="10800000">
              <a:off x="5602287" y="271887"/>
              <a:ext cx="6589713" cy="6589713"/>
            </a:xfrm>
            <a:prstGeom prst="rect">
              <a:avLst/>
            </a:prstGeom>
            <a:gradFill flip="none" rotWithShape="1">
              <a:gsLst>
                <a:gs pos="0">
                  <a:schemeClr val="accent3"/>
                </a:gs>
                <a:gs pos="60000">
                  <a:schemeClr val="accent3">
                    <a:alpha val="0"/>
                  </a:schemeClr>
                </a:gs>
              </a:gsLst>
              <a:path path="circle">
                <a:fillToRect r="100000" b="100000"/>
              </a:path>
              <a:tileRect l="-100000" t="-10000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a:p>
          </p:txBody>
        </p:sp>
      </p:grpSp>
      <p:sp>
        <p:nvSpPr>
          <p:cNvPr id="38" name="Rectangle 20">
            <a:extLst>
              <a:ext uri="{FF2B5EF4-FFF2-40B4-BE49-F238E27FC236}">
                <a16:creationId xmlns:a16="http://schemas.microsoft.com/office/drawing/2014/main" id="{6DC8E2D9-6729-4614-8667-C1016D3182E4}"/>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bg2">
              <a:alpha val="4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dirty="0"/>
          </a:p>
        </p:txBody>
      </p:sp>
      <p:sp useBgFill="1">
        <p:nvSpPr>
          <p:cNvPr id="23" name="Rectangle 22">
            <a:extLst>
              <a:ext uri="{FF2B5EF4-FFF2-40B4-BE49-F238E27FC236}">
                <a16:creationId xmlns:a16="http://schemas.microsoft.com/office/drawing/2014/main" id="{9C51935E-4A08-4AE4-8E13-F40CD3C4F1C4}"/>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5" name="Group 24">
            <a:extLst>
              <a:ext uri="{FF2B5EF4-FFF2-40B4-BE49-F238E27FC236}">
                <a16:creationId xmlns:a16="http://schemas.microsoft.com/office/drawing/2014/main" id="{6E2935B3-43F9-4F49-AEEE-A09015DDFF57}"/>
              </a:ext>
              <a:ext uri="{C183D7F6-B498-43B3-948B-1728B52AA6E4}">
                <adec:decorative xmlns:adec="http://schemas.microsoft.com/office/drawing/2017/decorative" xmlns=""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1" y="0"/>
            <a:ext cx="12191999" cy="6861600"/>
            <a:chOff x="1" y="0"/>
            <a:chExt cx="12191999" cy="6861600"/>
          </a:xfrm>
        </p:grpSpPr>
        <p:sp>
          <p:nvSpPr>
            <p:cNvPr id="26" name="Rectangle 25">
              <a:extLst>
                <a:ext uri="{FF2B5EF4-FFF2-40B4-BE49-F238E27FC236}">
                  <a16:creationId xmlns:a16="http://schemas.microsoft.com/office/drawing/2014/main" id="{823C3E9F-031F-4D06-B2D1-FBDE7797AECC}"/>
                </a:ext>
                <a:ext uri="{C183D7F6-B498-43B3-948B-1728B52AA6E4}">
                  <adec:decorative xmlns:adec="http://schemas.microsoft.com/office/drawing/2017/decorative" xmlns="" val="1"/>
                </a:ext>
              </a:extLst>
            </p:cNvPr>
            <p:cNvSpPr>
              <a:spLocks noChangeAspect="1"/>
            </p:cNvSpPr>
            <p:nvPr>
              <p:extLst>
                <p:ext uri="{386F3935-93C4-4BCD-93E2-E3B085C9AB24}">
                  <p16:designElem xmlns:p16="http://schemas.microsoft.com/office/powerpoint/2015/main" val="1"/>
                </p:ext>
              </p:extLst>
            </p:nvPr>
          </p:nvSpPr>
          <p:spPr>
            <a:xfrm rot="16200000">
              <a:off x="1" y="1640114"/>
              <a:ext cx="5217886" cy="5217886"/>
            </a:xfrm>
            <a:prstGeom prst="rect">
              <a:avLst/>
            </a:prstGeom>
            <a:gradFill flip="none" rotWithShape="1">
              <a:gsLst>
                <a:gs pos="0">
                  <a:schemeClr val="accent2">
                    <a:alpha val="60000"/>
                  </a:schemeClr>
                </a:gs>
                <a:gs pos="60000">
                  <a:schemeClr val="accent2">
                    <a:alpha val="0"/>
                  </a:schemeClr>
                </a:gs>
              </a:gsLst>
              <a:path path="circle">
                <a:fillToRect r="100000" b="100000"/>
              </a:path>
              <a:tileRect l="-100000" t="-10000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Oval 26">
              <a:extLst>
                <a:ext uri="{FF2B5EF4-FFF2-40B4-BE49-F238E27FC236}">
                  <a16:creationId xmlns:a16="http://schemas.microsoft.com/office/drawing/2014/main" id="{AD6B24CB-2D97-4762-B34A-9FE40CECA824}"/>
                </a:ext>
                <a:ext uri="{C183D7F6-B498-43B3-948B-1728B52AA6E4}">
                  <adec:decorative xmlns:adec="http://schemas.microsoft.com/office/drawing/2017/decorative" xmlns="" val="1"/>
                </a:ext>
              </a:extLst>
            </p:cNvPr>
            <p:cNvSpPr>
              <a:spLocks noChangeAspect="1"/>
            </p:cNvSpPr>
            <p:nvPr>
              <p:extLst>
                <p:ext uri="{386F3935-93C4-4BCD-93E2-E3B085C9AB24}">
                  <p16:designElem xmlns:p16="http://schemas.microsoft.com/office/powerpoint/2015/main" val="1"/>
                </p:ext>
              </p:extLst>
            </p:nvPr>
          </p:nvSpPr>
          <p:spPr>
            <a:xfrm>
              <a:off x="6384514" y="0"/>
              <a:ext cx="4320000" cy="4320000"/>
            </a:xfrm>
            <a:prstGeom prst="ellipse">
              <a:avLst/>
            </a:prstGeom>
            <a:solidFill>
              <a:schemeClr val="accent3">
                <a:alpha val="96000"/>
              </a:schemeClr>
            </a:solidFill>
            <a:ln>
              <a:noFill/>
            </a:ln>
            <a:effectLst>
              <a:softEdge rad="1016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Oval 27">
              <a:extLst>
                <a:ext uri="{FF2B5EF4-FFF2-40B4-BE49-F238E27FC236}">
                  <a16:creationId xmlns:a16="http://schemas.microsoft.com/office/drawing/2014/main" id="{72E85C82-5A92-4169-B806-F7A311C1C60E}"/>
                </a:ext>
                <a:ext uri="{C183D7F6-B498-43B3-948B-1728B52AA6E4}">
                  <adec:decorative xmlns:adec="http://schemas.microsoft.com/office/drawing/2017/decorative" xmlns="" val="1"/>
                </a:ext>
              </a:extLst>
            </p:cNvPr>
            <p:cNvSpPr>
              <a:spLocks noChangeAspect="1"/>
            </p:cNvSpPr>
            <p:nvPr>
              <p:extLst>
                <p:ext uri="{386F3935-93C4-4BCD-93E2-E3B085C9AB24}">
                  <p16:designElem xmlns:p16="http://schemas.microsoft.com/office/powerpoint/2015/main" val="1"/>
                </p:ext>
              </p:extLst>
            </p:nvPr>
          </p:nvSpPr>
          <p:spPr>
            <a:xfrm>
              <a:off x="6119057" y="1230054"/>
              <a:ext cx="5506886" cy="5506886"/>
            </a:xfrm>
            <a:prstGeom prst="ellipse">
              <a:avLst/>
            </a:prstGeom>
            <a:solidFill>
              <a:schemeClr val="accent2">
                <a:alpha val="60000"/>
              </a:schemeClr>
            </a:solidFill>
            <a:ln>
              <a:noFill/>
            </a:ln>
            <a:effectLst>
              <a:softEdge rad="1270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29" name="Group 28">
              <a:extLst>
                <a:ext uri="{FF2B5EF4-FFF2-40B4-BE49-F238E27FC236}">
                  <a16:creationId xmlns:a16="http://schemas.microsoft.com/office/drawing/2014/main" id="{536DD679-1C6F-4F84-9CA0-27B1ABCFD7D1}"/>
                </a:ext>
                <a:ext uri="{C183D7F6-B498-43B3-948B-1728B52AA6E4}">
                  <adec:decorative xmlns:adec="http://schemas.microsoft.com/office/drawing/2017/decorative" xmlns="" val="1"/>
                </a:ext>
              </a:extLst>
            </p:cNvPr>
            <p:cNvGrpSpPr>
              <a:grpSpLocks noChangeAspect="1"/>
            </p:cNvGrpSpPr>
            <p:nvPr>
              <p:extLst>
                <p:ext uri="{386F3935-93C4-4BCD-93E2-E3B085C9AB24}">
                  <p16:designElem xmlns:p16="http://schemas.microsoft.com/office/powerpoint/2015/main" val="1"/>
                </p:ext>
              </p:extLst>
            </p:nvPr>
          </p:nvGrpSpPr>
          <p:grpSpPr>
            <a:xfrm>
              <a:off x="690092" y="0"/>
              <a:ext cx="10800000" cy="6858000"/>
              <a:chOff x="2328000" y="0"/>
              <a:chExt cx="2880000" cy="1440000"/>
            </a:xfrm>
          </p:grpSpPr>
          <p:sp>
            <p:nvSpPr>
              <p:cNvPr id="34" name="Rectangle 33">
                <a:extLst>
                  <a:ext uri="{FF2B5EF4-FFF2-40B4-BE49-F238E27FC236}">
                    <a16:creationId xmlns:a16="http://schemas.microsoft.com/office/drawing/2014/main" id="{90EBB60D-86C6-45E0-AB7B-8C952FEBDD97}"/>
                  </a:ext>
                  <a:ext uri="{C183D7F6-B498-43B3-948B-1728B52AA6E4}">
                    <adec:decorative xmlns:adec="http://schemas.microsoft.com/office/drawing/2017/decorative" xmlns="" val="1"/>
                  </a:ext>
                </a:extLst>
              </p:cNvPr>
              <p:cNvSpPr/>
              <p:nvPr>
                <p:extLst>
                  <p:ext uri="{386F3935-93C4-4BCD-93E2-E3B085C9AB24}">
                    <p16:designElem xmlns:p16="http://schemas.microsoft.com/office/powerpoint/2015/main" val="1"/>
                  </p:ext>
                </p:extLst>
              </p:nvPr>
            </p:nvSpPr>
            <p:spPr>
              <a:xfrm>
                <a:off x="3768000" y="0"/>
                <a:ext cx="1440000" cy="1440000"/>
              </a:xfrm>
              <a:prstGeom prst="rect">
                <a:avLst/>
              </a:prstGeom>
              <a:gradFill flip="none" rotWithShape="1">
                <a:gsLst>
                  <a:gs pos="0">
                    <a:schemeClr val="accent1"/>
                  </a:gs>
                  <a:gs pos="60000">
                    <a:schemeClr val="accent1">
                      <a:alpha val="0"/>
                    </a:schemeClr>
                  </a:gs>
                </a:gsLst>
                <a:path path="circle">
                  <a:fillToRect r="100000" b="100000"/>
                </a:path>
                <a:tileRect l="-100000" t="-10000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Rectangle 34">
                <a:extLst>
                  <a:ext uri="{FF2B5EF4-FFF2-40B4-BE49-F238E27FC236}">
                    <a16:creationId xmlns:a16="http://schemas.microsoft.com/office/drawing/2014/main" id="{E06710FE-8C5F-4C9D-AF9E-1A7CDAE4C67E}"/>
                  </a:ext>
                  <a:ext uri="{C183D7F6-B498-43B3-948B-1728B52AA6E4}">
                    <adec:decorative xmlns:adec="http://schemas.microsoft.com/office/drawing/2017/decorative" xmlns="" val="1"/>
                  </a:ext>
                </a:extLst>
              </p:cNvPr>
              <p:cNvSpPr/>
              <p:nvPr>
                <p:extLst>
                  <p:ext uri="{386F3935-93C4-4BCD-93E2-E3B085C9AB24}">
                    <p16:designElem xmlns:p16="http://schemas.microsoft.com/office/powerpoint/2015/main" val="1"/>
                  </p:ext>
                </p:extLst>
              </p:nvPr>
            </p:nvSpPr>
            <p:spPr>
              <a:xfrm flipH="1">
                <a:off x="2328000" y="0"/>
                <a:ext cx="1440000" cy="1440000"/>
              </a:xfrm>
              <a:prstGeom prst="rect">
                <a:avLst/>
              </a:prstGeom>
              <a:gradFill flip="none" rotWithShape="1">
                <a:gsLst>
                  <a:gs pos="0">
                    <a:schemeClr val="accent1"/>
                  </a:gs>
                  <a:gs pos="60000">
                    <a:schemeClr val="accent1">
                      <a:alpha val="0"/>
                    </a:schemeClr>
                  </a:gs>
                </a:gsLst>
                <a:path path="circle">
                  <a:fillToRect r="100000" b="100000"/>
                </a:path>
                <a:tileRect l="-100000" t="-10000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30" name="Group 29">
              <a:extLst>
                <a:ext uri="{FF2B5EF4-FFF2-40B4-BE49-F238E27FC236}">
                  <a16:creationId xmlns:a16="http://schemas.microsoft.com/office/drawing/2014/main" id="{38556C1B-E283-4483-ACD0-2808A242AC15}"/>
                </a:ext>
                <a:ext uri="{C183D7F6-B498-43B3-948B-1728B52AA6E4}">
                  <adec:decorative xmlns:adec="http://schemas.microsoft.com/office/drawing/2017/decorative" xmlns="" val="1"/>
                </a:ext>
              </a:extLst>
            </p:cNvPr>
            <p:cNvGrpSpPr>
              <a:grpSpLocks noChangeAspect="1"/>
            </p:cNvGrpSpPr>
            <p:nvPr>
              <p:extLst>
                <p:ext uri="{386F3935-93C4-4BCD-93E2-E3B085C9AB24}">
                  <p16:designElem xmlns:p16="http://schemas.microsoft.com/office/powerpoint/2015/main" val="1"/>
                </p:ext>
              </p:extLst>
            </p:nvPr>
          </p:nvGrpSpPr>
          <p:grpSpPr>
            <a:xfrm rot="5400000">
              <a:off x="7048499" y="1714500"/>
              <a:ext cx="6858000" cy="3429000"/>
              <a:chOff x="0" y="0"/>
              <a:chExt cx="2880000" cy="1440000"/>
            </a:xfrm>
          </p:grpSpPr>
          <p:sp>
            <p:nvSpPr>
              <p:cNvPr id="32" name="Rectangle 31">
                <a:extLst>
                  <a:ext uri="{FF2B5EF4-FFF2-40B4-BE49-F238E27FC236}">
                    <a16:creationId xmlns:a16="http://schemas.microsoft.com/office/drawing/2014/main" id="{6575218D-6500-488D-AB87-B8B426C1CC5A}"/>
                  </a:ext>
                  <a:ext uri="{C183D7F6-B498-43B3-948B-1728B52AA6E4}">
                    <adec:decorative xmlns:adec="http://schemas.microsoft.com/office/drawing/2017/decorative" xmlns="" val="1"/>
                  </a:ext>
                </a:extLst>
              </p:cNvPr>
              <p:cNvSpPr/>
              <p:nvPr>
                <p:extLst>
                  <p:ext uri="{386F3935-93C4-4BCD-93E2-E3B085C9AB24}">
                    <p16:designElem xmlns:p16="http://schemas.microsoft.com/office/powerpoint/2015/main" val="1"/>
                  </p:ext>
                </p:extLst>
              </p:nvPr>
            </p:nvSpPr>
            <p:spPr>
              <a:xfrm>
                <a:off x="1440000" y="0"/>
                <a:ext cx="1440000" cy="1440000"/>
              </a:xfrm>
              <a:prstGeom prst="rect">
                <a:avLst/>
              </a:prstGeom>
              <a:gradFill flip="none" rotWithShape="1">
                <a:gsLst>
                  <a:gs pos="0">
                    <a:schemeClr val="accent2"/>
                  </a:gs>
                  <a:gs pos="60000">
                    <a:schemeClr val="accent2">
                      <a:alpha val="0"/>
                    </a:schemeClr>
                  </a:gs>
                </a:gsLst>
                <a:path path="circle">
                  <a:fillToRect r="100000" b="100000"/>
                </a:path>
                <a:tileRect l="-100000" t="-10000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Rectangle 32">
                <a:extLst>
                  <a:ext uri="{FF2B5EF4-FFF2-40B4-BE49-F238E27FC236}">
                    <a16:creationId xmlns:a16="http://schemas.microsoft.com/office/drawing/2014/main" id="{0859891A-F84B-4F49-B829-12D780F42780}"/>
                  </a:ext>
                  <a:ext uri="{C183D7F6-B498-43B3-948B-1728B52AA6E4}">
                    <adec:decorative xmlns:adec="http://schemas.microsoft.com/office/drawing/2017/decorative" xmlns="" val="1"/>
                  </a:ext>
                </a:extLst>
              </p:cNvPr>
              <p:cNvSpPr/>
              <p:nvPr>
                <p:extLst>
                  <p:ext uri="{386F3935-93C4-4BCD-93E2-E3B085C9AB24}">
                    <p16:designElem xmlns:p16="http://schemas.microsoft.com/office/powerpoint/2015/main" val="1"/>
                  </p:ext>
                </p:extLst>
              </p:nvPr>
            </p:nvSpPr>
            <p:spPr>
              <a:xfrm flipH="1">
                <a:off x="0" y="0"/>
                <a:ext cx="1440000" cy="1440000"/>
              </a:xfrm>
              <a:prstGeom prst="rect">
                <a:avLst/>
              </a:prstGeom>
              <a:gradFill flip="none" rotWithShape="1">
                <a:gsLst>
                  <a:gs pos="0">
                    <a:schemeClr val="accent2"/>
                  </a:gs>
                  <a:gs pos="60000">
                    <a:schemeClr val="accent2">
                      <a:alpha val="0"/>
                    </a:schemeClr>
                  </a:gs>
                </a:gsLst>
                <a:path path="circle">
                  <a:fillToRect r="100000" b="100000"/>
                </a:path>
                <a:tileRect l="-100000" t="-10000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31" name="Rectangle 30">
              <a:extLst>
                <a:ext uri="{FF2B5EF4-FFF2-40B4-BE49-F238E27FC236}">
                  <a16:creationId xmlns:a16="http://schemas.microsoft.com/office/drawing/2014/main" id="{2A4DD948-16D9-47F3-880E-69BF40A2CFB1}"/>
                </a:ext>
                <a:ext uri="{C183D7F6-B498-43B3-948B-1728B52AA6E4}">
                  <adec:decorative xmlns:adec="http://schemas.microsoft.com/office/drawing/2017/decorative" xmlns="" val="1"/>
                </a:ext>
              </a:extLst>
            </p:cNvPr>
            <p:cNvSpPr>
              <a:spLocks noChangeAspect="1"/>
            </p:cNvSpPr>
            <p:nvPr>
              <p:extLst>
                <p:ext uri="{386F3935-93C4-4BCD-93E2-E3B085C9AB24}">
                  <p16:designElem xmlns:p16="http://schemas.microsoft.com/office/powerpoint/2015/main" val="1"/>
                </p:ext>
              </p:extLst>
            </p:nvPr>
          </p:nvSpPr>
          <p:spPr>
            <a:xfrm rot="10800000">
              <a:off x="5602287" y="271887"/>
              <a:ext cx="6589713" cy="6589713"/>
            </a:xfrm>
            <a:prstGeom prst="rect">
              <a:avLst/>
            </a:prstGeom>
            <a:gradFill flip="none" rotWithShape="1">
              <a:gsLst>
                <a:gs pos="0">
                  <a:schemeClr val="accent3"/>
                </a:gs>
                <a:gs pos="60000">
                  <a:schemeClr val="accent3">
                    <a:alpha val="0"/>
                  </a:schemeClr>
                </a:gs>
              </a:gsLst>
              <a:path path="circle">
                <a:fillToRect r="100000" b="100000"/>
              </a:path>
              <a:tileRect l="-100000" t="-10000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37" name="Rectangle 36">
            <a:extLst>
              <a:ext uri="{FF2B5EF4-FFF2-40B4-BE49-F238E27FC236}">
                <a16:creationId xmlns:a16="http://schemas.microsoft.com/office/drawing/2014/main" id="{8CED433A-4441-4EF2-A360-2D5C19C7F3CD}"/>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0" y="0"/>
            <a:ext cx="12192000" cy="6858000"/>
          </a:xfrm>
          <a:prstGeom prst="rect">
            <a:avLst/>
          </a:prstGeom>
          <a:gradFill flip="none" rotWithShape="1">
            <a:gsLst>
              <a:gs pos="0">
                <a:schemeClr val="bg2">
                  <a:alpha val="60000"/>
                </a:schemeClr>
              </a:gs>
              <a:gs pos="37000">
                <a:schemeClr val="bg2">
                  <a:alpha val="60000"/>
                </a:schemeClr>
              </a:gs>
              <a:gs pos="79000">
                <a:schemeClr val="bg2">
                  <a:alpha val="0"/>
                </a:schemeClr>
              </a:gs>
            </a:gsLst>
            <a:lin ang="0" scaled="1"/>
            <a:tileRect/>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dirty="0"/>
          </a:p>
        </p:txBody>
      </p:sp>
      <p:sp>
        <p:nvSpPr>
          <p:cNvPr id="2" name="Title 1">
            <a:extLst>
              <a:ext uri="{FF2B5EF4-FFF2-40B4-BE49-F238E27FC236}">
                <a16:creationId xmlns:a16="http://schemas.microsoft.com/office/drawing/2014/main" id="{3800BC6A-2629-435E-8EA4-2D62279C40CC}"/>
              </a:ext>
            </a:extLst>
          </p:cNvPr>
          <p:cNvSpPr>
            <a:spLocks noGrp="1"/>
          </p:cNvSpPr>
          <p:nvPr>
            <p:ph type="title"/>
          </p:nvPr>
        </p:nvSpPr>
        <p:spPr>
          <a:xfrm>
            <a:off x="7140575" y="540000"/>
            <a:ext cx="4587234" cy="4259814"/>
          </a:xfrm>
        </p:spPr>
        <p:txBody>
          <a:bodyPr vert="horz" lIns="91440" tIns="45720" rIns="91440" bIns="45720" rtlCol="0" anchor="b">
            <a:normAutofit/>
          </a:bodyPr>
          <a:lstStyle/>
          <a:p>
            <a:r>
              <a:rPr lang="en-US" sz="4200" dirty="0"/>
              <a:t>How US Insurers can be part of a Program to Combat  Infra-structure Decay and Adverse Climate Symptoms</a:t>
            </a:r>
          </a:p>
        </p:txBody>
      </p:sp>
      <p:sp>
        <p:nvSpPr>
          <p:cNvPr id="3" name="Subtitle 2">
            <a:extLst>
              <a:ext uri="{FF2B5EF4-FFF2-40B4-BE49-F238E27FC236}">
                <a16:creationId xmlns:a16="http://schemas.microsoft.com/office/drawing/2014/main" id="{F0EE8557-A935-432D-8CEE-0CC9E944B98D}"/>
              </a:ext>
            </a:extLst>
          </p:cNvPr>
          <p:cNvSpPr>
            <a:spLocks noGrp="1"/>
          </p:cNvSpPr>
          <p:nvPr>
            <p:ph type="body" idx="1"/>
          </p:nvPr>
        </p:nvSpPr>
        <p:spPr>
          <a:xfrm>
            <a:off x="7140575" y="4988476"/>
            <a:ext cx="4500561" cy="1320249"/>
          </a:xfrm>
        </p:spPr>
        <p:txBody>
          <a:bodyPr vert="horz" lIns="91440" tIns="45720" rIns="91440" bIns="45720" rtlCol="0">
            <a:normAutofit/>
          </a:bodyPr>
          <a:lstStyle/>
          <a:p>
            <a:r>
              <a:rPr lang="en-US" sz="1600" dirty="0"/>
              <a:t>And WHY US POLICY </a:t>
            </a:r>
            <a:r>
              <a:rPr lang="en-US" sz="1600" dirty="0" err="1"/>
              <a:t>MAKers</a:t>
            </a:r>
            <a:r>
              <a:rPr lang="en-US" sz="1600" dirty="0"/>
              <a:t> SHOULD ACT PRO-ACTIVELY  TO HELP </a:t>
            </a:r>
          </a:p>
        </p:txBody>
      </p:sp>
      <p:grpSp>
        <p:nvGrpSpPr>
          <p:cNvPr id="39" name="Group 38">
            <a:extLst>
              <a:ext uri="{FF2B5EF4-FFF2-40B4-BE49-F238E27FC236}">
                <a16:creationId xmlns:a16="http://schemas.microsoft.com/office/drawing/2014/main" id="{614A0AA1-C9DD-452F-AF3C-8231C0CD8325}"/>
              </a:ext>
              <a:ext uri="{C183D7F6-B498-43B3-948B-1728B52AA6E4}">
                <adec:decorative xmlns:adec="http://schemas.microsoft.com/office/drawing/2017/decorative" xmlns=""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rot="10800000">
            <a:off x="1" y="3600"/>
            <a:ext cx="6854400" cy="6854400"/>
            <a:chOff x="0" y="3600"/>
            <a:chExt cx="6854400" cy="6854400"/>
          </a:xfrm>
        </p:grpSpPr>
        <p:sp>
          <p:nvSpPr>
            <p:cNvPr id="40" name="Oval 39">
              <a:extLst>
                <a:ext uri="{FF2B5EF4-FFF2-40B4-BE49-F238E27FC236}">
                  <a16:creationId xmlns:a16="http://schemas.microsoft.com/office/drawing/2014/main" id="{081A3F73-01DC-494A-B9CC-582418F95AB1}"/>
                </a:ext>
                <a:ext uri="{C183D7F6-B498-43B3-948B-1728B52AA6E4}">
                  <adec:decorative xmlns:adec="http://schemas.microsoft.com/office/drawing/2017/decorative" xmlns="" val="1"/>
                </a:ext>
              </a:extLst>
            </p:cNvPr>
            <p:cNvSpPr>
              <a:spLocks noChangeAspect="1"/>
            </p:cNvSpPr>
            <p:nvPr>
              <p:extLst>
                <p:ext uri="{386F3935-93C4-4BCD-93E2-E3B085C9AB24}">
                  <p16:designElem xmlns:p16="http://schemas.microsoft.com/office/powerpoint/2015/main" val="1"/>
                </p:ext>
              </p:extLst>
            </p:nvPr>
          </p:nvSpPr>
          <p:spPr>
            <a:xfrm rot="10800000">
              <a:off x="1" y="3600"/>
              <a:ext cx="5760000" cy="5760000"/>
            </a:xfrm>
            <a:prstGeom prst="ellipse">
              <a:avLst/>
            </a:prstGeom>
            <a:solidFill>
              <a:schemeClr val="accent1">
                <a:alpha val="80000"/>
              </a:schemeClr>
            </a:solidFill>
            <a:ln>
              <a:noFill/>
            </a:ln>
            <a:effectLst>
              <a:softEdge rad="1016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Oval 40">
              <a:extLst>
                <a:ext uri="{FF2B5EF4-FFF2-40B4-BE49-F238E27FC236}">
                  <a16:creationId xmlns:a16="http://schemas.microsoft.com/office/drawing/2014/main" id="{0C4A7316-203B-47F8-B448-E54B106DB1E5}"/>
                </a:ext>
                <a:ext uri="{C183D7F6-B498-43B3-948B-1728B52AA6E4}">
                  <adec:decorative xmlns:adec="http://schemas.microsoft.com/office/drawing/2017/decorative" xmlns="" val="1"/>
                </a:ext>
              </a:extLst>
            </p:cNvPr>
            <p:cNvSpPr>
              <a:spLocks noChangeAspect="1"/>
            </p:cNvSpPr>
            <p:nvPr>
              <p:extLst>
                <p:ext uri="{386F3935-93C4-4BCD-93E2-E3B085C9AB24}">
                  <p16:designElem xmlns:p16="http://schemas.microsoft.com/office/powerpoint/2015/main" val="1"/>
                </p:ext>
              </p:extLst>
            </p:nvPr>
          </p:nvSpPr>
          <p:spPr>
            <a:xfrm rot="10800000">
              <a:off x="1" y="1992024"/>
              <a:ext cx="4320000" cy="4320000"/>
            </a:xfrm>
            <a:prstGeom prst="ellipse">
              <a:avLst/>
            </a:prstGeom>
            <a:solidFill>
              <a:schemeClr val="accent3"/>
            </a:solidFill>
            <a:ln>
              <a:noFill/>
            </a:ln>
            <a:effectLst>
              <a:softEdge rad="1016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Oval 41">
              <a:extLst>
                <a:ext uri="{FF2B5EF4-FFF2-40B4-BE49-F238E27FC236}">
                  <a16:creationId xmlns:a16="http://schemas.microsoft.com/office/drawing/2014/main" id="{2DFB6685-5F8D-4A29-9735-BF4667A59C0E}"/>
                </a:ext>
                <a:ext uri="{C183D7F6-B498-43B3-948B-1728B52AA6E4}">
                  <adec:decorative xmlns:adec="http://schemas.microsoft.com/office/drawing/2017/decorative" xmlns="" val="1"/>
                </a:ext>
              </a:extLst>
            </p:cNvPr>
            <p:cNvSpPr>
              <a:spLocks noChangeAspect="1"/>
            </p:cNvSpPr>
            <p:nvPr>
              <p:extLst>
                <p:ext uri="{386F3935-93C4-4BCD-93E2-E3B085C9AB24}">
                  <p16:designElem xmlns:p16="http://schemas.microsoft.com/office/powerpoint/2015/main" val="1"/>
                </p:ext>
              </p:extLst>
            </p:nvPr>
          </p:nvSpPr>
          <p:spPr>
            <a:xfrm rot="10800000">
              <a:off x="0" y="3600"/>
              <a:ext cx="6854400" cy="6854400"/>
            </a:xfrm>
            <a:prstGeom prst="ellipse">
              <a:avLst/>
            </a:prstGeom>
            <a:solidFill>
              <a:schemeClr val="accent2">
                <a:alpha val="60000"/>
              </a:schemeClr>
            </a:solidFill>
            <a:ln>
              <a:noFill/>
            </a:ln>
            <a:effectLst>
              <a:softEdge rad="1270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pic>
        <p:nvPicPr>
          <p:cNvPr id="43" name="Picture 2">
            <a:extLst>
              <a:ext uri="{FF2B5EF4-FFF2-40B4-BE49-F238E27FC236}">
                <a16:creationId xmlns:a16="http://schemas.microsoft.com/office/drawing/2014/main" id="{2E4C6514-F443-4D99-9712-AA26D6D72A9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66057" y="540000"/>
            <a:ext cx="5903172" cy="5265825"/>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a:extLst>
              <a:ext uri="{FF2B5EF4-FFF2-40B4-BE49-F238E27FC236}">
                <a16:creationId xmlns:a16="http://schemas.microsoft.com/office/drawing/2014/main" id="{C04FB484-3EC4-424C-8BDA-BDEBAA08E11A}"/>
              </a:ext>
            </a:extLst>
          </p:cNvPr>
          <p:cNvSpPr txBox="1"/>
          <p:nvPr/>
        </p:nvSpPr>
        <p:spPr>
          <a:xfrm>
            <a:off x="1983539" y="2559084"/>
            <a:ext cx="3955508" cy="1200329"/>
          </a:xfrm>
          <a:prstGeom prst="rect">
            <a:avLst/>
          </a:prstGeom>
          <a:noFill/>
        </p:spPr>
        <p:txBody>
          <a:bodyPr wrap="square" rtlCol="0">
            <a:spAutoFit/>
          </a:bodyPr>
          <a:lstStyle/>
          <a:p>
            <a:r>
              <a:rPr lang="en-US" sz="3600" b="1" dirty="0">
                <a:solidFill>
                  <a:srgbClr val="FF0000"/>
                </a:solidFill>
              </a:rPr>
              <a:t>THE  RESILIENCE</a:t>
            </a:r>
          </a:p>
          <a:p>
            <a:r>
              <a:rPr lang="en-US" sz="3600" b="1" dirty="0">
                <a:solidFill>
                  <a:srgbClr val="FF0000"/>
                </a:solidFill>
              </a:rPr>
              <a:t>PROJECT</a:t>
            </a:r>
            <a:endParaRPr lang="en-US" sz="3600" b="1" dirty="0"/>
          </a:p>
        </p:txBody>
      </p:sp>
    </p:spTree>
    <p:extLst>
      <p:ext uri="{BB962C8B-B14F-4D97-AF65-F5344CB8AC3E}">
        <p14:creationId xmlns:p14="http://schemas.microsoft.com/office/powerpoint/2010/main" val="378738399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139" name="Group 138">
            <a:extLst>
              <a:ext uri="{FF2B5EF4-FFF2-40B4-BE49-F238E27FC236}">
                <a16:creationId xmlns:a16="http://schemas.microsoft.com/office/drawing/2014/main" id="{BF4E480B-94D6-46F9-A2B6-B98D311FDC19}"/>
              </a:ext>
              <a:ext uri="{C183D7F6-B498-43B3-948B-1728B52AA6E4}">
                <adec:decorative xmlns:adec="http://schemas.microsoft.com/office/drawing/2017/decorative" xmlns=""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0"/>
            <a:ext cx="12191999" cy="6861600"/>
            <a:chOff x="1" y="0"/>
            <a:chExt cx="12191999" cy="6861600"/>
          </a:xfrm>
        </p:grpSpPr>
        <p:sp>
          <p:nvSpPr>
            <p:cNvPr id="140" name="Rectangle 139">
              <a:extLst>
                <a:ext uri="{FF2B5EF4-FFF2-40B4-BE49-F238E27FC236}">
                  <a16:creationId xmlns:a16="http://schemas.microsoft.com/office/drawing/2014/main" id="{07183CDE-91A1-40C3-8E80-66F89E1C2D53}"/>
                </a:ext>
                <a:ext uri="{C183D7F6-B498-43B3-948B-1728B52AA6E4}">
                  <adec:decorative xmlns:adec="http://schemas.microsoft.com/office/drawing/2017/decorative" xmlns="" val="1"/>
                </a:ext>
              </a:extLst>
            </p:cNvPr>
            <p:cNvSpPr>
              <a:spLocks noChangeAspect="1"/>
            </p:cNvSpPr>
            <p:nvPr>
              <p:extLst>
                <p:ext uri="{386F3935-93C4-4BCD-93E2-E3B085C9AB24}">
                  <p16:designElem xmlns:p16="http://schemas.microsoft.com/office/powerpoint/2015/main" val="1"/>
                </p:ext>
              </p:extLst>
            </p:nvPr>
          </p:nvSpPr>
          <p:spPr>
            <a:xfrm rot="16200000">
              <a:off x="1" y="1640114"/>
              <a:ext cx="5217886" cy="5217886"/>
            </a:xfrm>
            <a:prstGeom prst="rect">
              <a:avLst/>
            </a:prstGeom>
            <a:gradFill flip="none" rotWithShape="1">
              <a:gsLst>
                <a:gs pos="0">
                  <a:schemeClr val="accent2">
                    <a:alpha val="60000"/>
                  </a:schemeClr>
                </a:gs>
                <a:gs pos="60000">
                  <a:schemeClr val="accent2">
                    <a:alpha val="0"/>
                  </a:schemeClr>
                </a:gs>
              </a:gsLst>
              <a:path path="circle">
                <a:fillToRect r="100000" b="100000"/>
              </a:path>
              <a:tileRect l="-100000" t="-10000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a:p>
          </p:txBody>
        </p:sp>
        <p:sp>
          <p:nvSpPr>
            <p:cNvPr id="141" name="Oval 140">
              <a:extLst>
                <a:ext uri="{FF2B5EF4-FFF2-40B4-BE49-F238E27FC236}">
                  <a16:creationId xmlns:a16="http://schemas.microsoft.com/office/drawing/2014/main" id="{A6756515-F9AA-46BD-8DD2-AA15BA492AC0}"/>
                </a:ext>
                <a:ext uri="{C183D7F6-B498-43B3-948B-1728B52AA6E4}">
                  <adec:decorative xmlns:adec="http://schemas.microsoft.com/office/drawing/2017/decorative" xmlns="" val="1"/>
                </a:ext>
              </a:extLst>
            </p:cNvPr>
            <p:cNvSpPr>
              <a:spLocks noChangeAspect="1"/>
            </p:cNvSpPr>
            <p:nvPr>
              <p:extLst>
                <p:ext uri="{386F3935-93C4-4BCD-93E2-E3B085C9AB24}">
                  <p16:designElem xmlns:p16="http://schemas.microsoft.com/office/powerpoint/2015/main" val="1"/>
                </p:ext>
              </p:extLst>
            </p:nvPr>
          </p:nvSpPr>
          <p:spPr>
            <a:xfrm>
              <a:off x="6384514" y="0"/>
              <a:ext cx="4320000" cy="4320000"/>
            </a:xfrm>
            <a:prstGeom prst="ellipse">
              <a:avLst/>
            </a:prstGeom>
            <a:solidFill>
              <a:schemeClr val="accent3">
                <a:alpha val="96000"/>
              </a:schemeClr>
            </a:solidFill>
            <a:ln>
              <a:noFill/>
            </a:ln>
            <a:effectLst>
              <a:softEdge rad="1016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a:p>
          </p:txBody>
        </p:sp>
        <p:sp>
          <p:nvSpPr>
            <p:cNvPr id="142" name="Oval 141">
              <a:extLst>
                <a:ext uri="{FF2B5EF4-FFF2-40B4-BE49-F238E27FC236}">
                  <a16:creationId xmlns:a16="http://schemas.microsoft.com/office/drawing/2014/main" id="{ABA365E2-8B71-408B-9092-0104216AC7AC}"/>
                </a:ext>
                <a:ext uri="{C183D7F6-B498-43B3-948B-1728B52AA6E4}">
                  <adec:decorative xmlns:adec="http://schemas.microsoft.com/office/drawing/2017/decorative" xmlns="" val="1"/>
                </a:ext>
              </a:extLst>
            </p:cNvPr>
            <p:cNvSpPr>
              <a:spLocks noChangeAspect="1"/>
            </p:cNvSpPr>
            <p:nvPr>
              <p:extLst>
                <p:ext uri="{386F3935-93C4-4BCD-93E2-E3B085C9AB24}">
                  <p16:designElem xmlns:p16="http://schemas.microsoft.com/office/powerpoint/2015/main" val="1"/>
                </p:ext>
              </p:extLst>
            </p:nvPr>
          </p:nvSpPr>
          <p:spPr>
            <a:xfrm>
              <a:off x="6119057" y="1230054"/>
              <a:ext cx="5506886" cy="5506886"/>
            </a:xfrm>
            <a:prstGeom prst="ellipse">
              <a:avLst/>
            </a:prstGeom>
            <a:solidFill>
              <a:schemeClr val="accent2">
                <a:alpha val="60000"/>
              </a:schemeClr>
            </a:solidFill>
            <a:ln>
              <a:noFill/>
            </a:ln>
            <a:effectLst>
              <a:softEdge rad="1270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dirty="0"/>
            </a:p>
          </p:txBody>
        </p:sp>
        <p:grpSp>
          <p:nvGrpSpPr>
            <p:cNvPr id="143" name="Group 142">
              <a:extLst>
                <a:ext uri="{FF2B5EF4-FFF2-40B4-BE49-F238E27FC236}">
                  <a16:creationId xmlns:a16="http://schemas.microsoft.com/office/drawing/2014/main" id="{BEDB8D7A-1BF6-4CDB-B93A-7736955F5043}"/>
                </a:ext>
                <a:ext uri="{C183D7F6-B498-43B3-948B-1728B52AA6E4}">
                  <adec:decorative xmlns:adec="http://schemas.microsoft.com/office/drawing/2017/decorative" xmlns="" val="1"/>
                </a:ext>
              </a:extLst>
            </p:cNvPr>
            <p:cNvGrpSpPr>
              <a:grpSpLocks noChangeAspect="1"/>
            </p:cNvGrpSpPr>
            <p:nvPr>
              <p:extLst>
                <p:ext uri="{386F3935-93C4-4BCD-93E2-E3B085C9AB24}">
                  <p16:designElem xmlns:p16="http://schemas.microsoft.com/office/powerpoint/2015/main" val="1"/>
                </p:ext>
              </p:extLst>
            </p:nvPr>
          </p:nvGrpSpPr>
          <p:grpSpPr>
            <a:xfrm>
              <a:off x="690092" y="0"/>
              <a:ext cx="10800000" cy="6858000"/>
              <a:chOff x="2328000" y="0"/>
              <a:chExt cx="2880000" cy="1440000"/>
            </a:xfrm>
          </p:grpSpPr>
          <p:sp>
            <p:nvSpPr>
              <p:cNvPr id="148" name="Rectangle 147">
                <a:extLst>
                  <a:ext uri="{FF2B5EF4-FFF2-40B4-BE49-F238E27FC236}">
                    <a16:creationId xmlns:a16="http://schemas.microsoft.com/office/drawing/2014/main" id="{5AACD774-5167-46C7-8A62-6E2FE4BE9469}"/>
                  </a:ext>
                  <a:ext uri="{C183D7F6-B498-43B3-948B-1728B52AA6E4}">
                    <adec:decorative xmlns:adec="http://schemas.microsoft.com/office/drawing/2017/decorative" xmlns="" val="1"/>
                  </a:ext>
                </a:extLst>
              </p:cNvPr>
              <p:cNvSpPr/>
              <p:nvPr>
                <p:extLst>
                  <p:ext uri="{386F3935-93C4-4BCD-93E2-E3B085C9AB24}">
                    <p16:designElem xmlns:p16="http://schemas.microsoft.com/office/powerpoint/2015/main" val="1"/>
                  </p:ext>
                </p:extLst>
              </p:nvPr>
            </p:nvSpPr>
            <p:spPr>
              <a:xfrm>
                <a:off x="3768000" y="0"/>
                <a:ext cx="1440000" cy="1440000"/>
              </a:xfrm>
              <a:prstGeom prst="rect">
                <a:avLst/>
              </a:prstGeom>
              <a:gradFill flip="none" rotWithShape="1">
                <a:gsLst>
                  <a:gs pos="0">
                    <a:schemeClr val="accent1"/>
                  </a:gs>
                  <a:gs pos="60000">
                    <a:schemeClr val="accent1">
                      <a:alpha val="0"/>
                    </a:schemeClr>
                  </a:gs>
                </a:gsLst>
                <a:path path="circle">
                  <a:fillToRect r="100000" b="100000"/>
                </a:path>
                <a:tileRect l="-100000" t="-10000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a:p>
            </p:txBody>
          </p:sp>
          <p:sp>
            <p:nvSpPr>
              <p:cNvPr id="149" name="Rectangle 148">
                <a:extLst>
                  <a:ext uri="{FF2B5EF4-FFF2-40B4-BE49-F238E27FC236}">
                    <a16:creationId xmlns:a16="http://schemas.microsoft.com/office/drawing/2014/main" id="{06E0F2D8-452E-48F9-9912-C47EAEAE1802}"/>
                  </a:ext>
                  <a:ext uri="{C183D7F6-B498-43B3-948B-1728B52AA6E4}">
                    <adec:decorative xmlns:adec="http://schemas.microsoft.com/office/drawing/2017/decorative" xmlns="" val="1"/>
                  </a:ext>
                </a:extLst>
              </p:cNvPr>
              <p:cNvSpPr/>
              <p:nvPr>
                <p:extLst>
                  <p:ext uri="{386F3935-93C4-4BCD-93E2-E3B085C9AB24}">
                    <p16:designElem xmlns:p16="http://schemas.microsoft.com/office/powerpoint/2015/main" val="1"/>
                  </p:ext>
                </p:extLst>
              </p:nvPr>
            </p:nvSpPr>
            <p:spPr>
              <a:xfrm flipH="1">
                <a:off x="2328000" y="0"/>
                <a:ext cx="1440000" cy="1440000"/>
              </a:xfrm>
              <a:prstGeom prst="rect">
                <a:avLst/>
              </a:prstGeom>
              <a:gradFill flip="none" rotWithShape="1">
                <a:gsLst>
                  <a:gs pos="0">
                    <a:schemeClr val="accent1"/>
                  </a:gs>
                  <a:gs pos="60000">
                    <a:schemeClr val="accent1">
                      <a:alpha val="0"/>
                    </a:schemeClr>
                  </a:gs>
                </a:gsLst>
                <a:path path="circle">
                  <a:fillToRect r="100000" b="100000"/>
                </a:path>
                <a:tileRect l="-100000" t="-10000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a:p>
            </p:txBody>
          </p:sp>
        </p:grpSp>
        <p:grpSp>
          <p:nvGrpSpPr>
            <p:cNvPr id="144" name="Group 143">
              <a:extLst>
                <a:ext uri="{FF2B5EF4-FFF2-40B4-BE49-F238E27FC236}">
                  <a16:creationId xmlns:a16="http://schemas.microsoft.com/office/drawing/2014/main" id="{91FBBF95-430B-427C-A6E8-DB899217FC00}"/>
                </a:ext>
                <a:ext uri="{C183D7F6-B498-43B3-948B-1728B52AA6E4}">
                  <adec:decorative xmlns:adec="http://schemas.microsoft.com/office/drawing/2017/decorative" xmlns="" val="1"/>
                </a:ext>
              </a:extLst>
            </p:cNvPr>
            <p:cNvGrpSpPr>
              <a:grpSpLocks noChangeAspect="1"/>
            </p:cNvGrpSpPr>
            <p:nvPr>
              <p:extLst>
                <p:ext uri="{386F3935-93C4-4BCD-93E2-E3B085C9AB24}">
                  <p16:designElem xmlns:p16="http://schemas.microsoft.com/office/powerpoint/2015/main" val="1"/>
                </p:ext>
              </p:extLst>
            </p:nvPr>
          </p:nvGrpSpPr>
          <p:grpSpPr>
            <a:xfrm rot="5400000">
              <a:off x="7048499" y="1714500"/>
              <a:ext cx="6858000" cy="3429000"/>
              <a:chOff x="0" y="0"/>
              <a:chExt cx="2880000" cy="1440000"/>
            </a:xfrm>
          </p:grpSpPr>
          <p:sp>
            <p:nvSpPr>
              <p:cNvPr id="146" name="Rectangle 145">
                <a:extLst>
                  <a:ext uri="{FF2B5EF4-FFF2-40B4-BE49-F238E27FC236}">
                    <a16:creationId xmlns:a16="http://schemas.microsoft.com/office/drawing/2014/main" id="{BEE64698-3ED2-4395-B7FC-65248E437E0A}"/>
                  </a:ext>
                  <a:ext uri="{C183D7F6-B498-43B3-948B-1728B52AA6E4}">
                    <adec:decorative xmlns:adec="http://schemas.microsoft.com/office/drawing/2017/decorative" xmlns="" val="1"/>
                  </a:ext>
                </a:extLst>
              </p:cNvPr>
              <p:cNvSpPr/>
              <p:nvPr>
                <p:extLst>
                  <p:ext uri="{386F3935-93C4-4BCD-93E2-E3B085C9AB24}">
                    <p16:designElem xmlns:p16="http://schemas.microsoft.com/office/powerpoint/2015/main" val="1"/>
                  </p:ext>
                </p:extLst>
              </p:nvPr>
            </p:nvSpPr>
            <p:spPr>
              <a:xfrm>
                <a:off x="1440000" y="0"/>
                <a:ext cx="1440000" cy="1440000"/>
              </a:xfrm>
              <a:prstGeom prst="rect">
                <a:avLst/>
              </a:prstGeom>
              <a:gradFill flip="none" rotWithShape="1">
                <a:gsLst>
                  <a:gs pos="0">
                    <a:schemeClr val="accent2"/>
                  </a:gs>
                  <a:gs pos="60000">
                    <a:schemeClr val="accent2">
                      <a:alpha val="0"/>
                    </a:schemeClr>
                  </a:gs>
                </a:gsLst>
                <a:path path="circle">
                  <a:fillToRect r="100000" b="100000"/>
                </a:path>
                <a:tileRect l="-100000" t="-10000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a:p>
            </p:txBody>
          </p:sp>
          <p:sp>
            <p:nvSpPr>
              <p:cNvPr id="147" name="Rectangle 146">
                <a:extLst>
                  <a:ext uri="{FF2B5EF4-FFF2-40B4-BE49-F238E27FC236}">
                    <a16:creationId xmlns:a16="http://schemas.microsoft.com/office/drawing/2014/main" id="{FE20B1E1-CE09-4C2A-A3FB-DB8026C54E98}"/>
                  </a:ext>
                  <a:ext uri="{C183D7F6-B498-43B3-948B-1728B52AA6E4}">
                    <adec:decorative xmlns:adec="http://schemas.microsoft.com/office/drawing/2017/decorative" xmlns="" val="1"/>
                  </a:ext>
                </a:extLst>
              </p:cNvPr>
              <p:cNvSpPr/>
              <p:nvPr>
                <p:extLst>
                  <p:ext uri="{386F3935-93C4-4BCD-93E2-E3B085C9AB24}">
                    <p16:designElem xmlns:p16="http://schemas.microsoft.com/office/powerpoint/2015/main" val="1"/>
                  </p:ext>
                </p:extLst>
              </p:nvPr>
            </p:nvSpPr>
            <p:spPr>
              <a:xfrm flipH="1">
                <a:off x="0" y="0"/>
                <a:ext cx="1440000" cy="1440000"/>
              </a:xfrm>
              <a:prstGeom prst="rect">
                <a:avLst/>
              </a:prstGeom>
              <a:gradFill flip="none" rotWithShape="1">
                <a:gsLst>
                  <a:gs pos="0">
                    <a:schemeClr val="accent2"/>
                  </a:gs>
                  <a:gs pos="60000">
                    <a:schemeClr val="accent2">
                      <a:alpha val="0"/>
                    </a:schemeClr>
                  </a:gs>
                </a:gsLst>
                <a:path path="circle">
                  <a:fillToRect r="100000" b="100000"/>
                </a:path>
                <a:tileRect l="-100000" t="-10000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a:p>
            </p:txBody>
          </p:sp>
        </p:grpSp>
        <p:sp>
          <p:nvSpPr>
            <p:cNvPr id="145" name="Rectangle 144">
              <a:extLst>
                <a:ext uri="{FF2B5EF4-FFF2-40B4-BE49-F238E27FC236}">
                  <a16:creationId xmlns:a16="http://schemas.microsoft.com/office/drawing/2014/main" id="{0CB2405B-A907-48B3-906A-FB3573C0B282}"/>
                </a:ext>
                <a:ext uri="{C183D7F6-B498-43B3-948B-1728B52AA6E4}">
                  <adec:decorative xmlns:adec="http://schemas.microsoft.com/office/drawing/2017/decorative" xmlns="" val="1"/>
                </a:ext>
              </a:extLst>
            </p:cNvPr>
            <p:cNvSpPr>
              <a:spLocks noChangeAspect="1"/>
            </p:cNvSpPr>
            <p:nvPr>
              <p:extLst>
                <p:ext uri="{386F3935-93C4-4BCD-93E2-E3B085C9AB24}">
                  <p16:designElem xmlns:p16="http://schemas.microsoft.com/office/powerpoint/2015/main" val="1"/>
                </p:ext>
              </p:extLst>
            </p:nvPr>
          </p:nvSpPr>
          <p:spPr>
            <a:xfrm rot="10800000">
              <a:off x="5602287" y="271887"/>
              <a:ext cx="6589713" cy="6589713"/>
            </a:xfrm>
            <a:prstGeom prst="rect">
              <a:avLst/>
            </a:prstGeom>
            <a:gradFill flip="none" rotWithShape="1">
              <a:gsLst>
                <a:gs pos="0">
                  <a:schemeClr val="accent3"/>
                </a:gs>
                <a:gs pos="60000">
                  <a:schemeClr val="accent3">
                    <a:alpha val="0"/>
                  </a:schemeClr>
                </a:gs>
              </a:gsLst>
              <a:path path="circle">
                <a:fillToRect r="100000" b="100000"/>
              </a:path>
              <a:tileRect l="-100000" t="-10000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a:p>
          </p:txBody>
        </p:sp>
      </p:grpSp>
      <p:sp>
        <p:nvSpPr>
          <p:cNvPr id="151" name="Rectangle 150">
            <a:extLst>
              <a:ext uri="{FF2B5EF4-FFF2-40B4-BE49-F238E27FC236}">
                <a16:creationId xmlns:a16="http://schemas.microsoft.com/office/drawing/2014/main" id="{6DC8E2D9-6729-4614-8667-C1016D3182E4}"/>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bg2">
              <a:alpha val="4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dirty="0"/>
          </a:p>
        </p:txBody>
      </p:sp>
      <p:sp useBgFill="1">
        <p:nvSpPr>
          <p:cNvPr id="153" name="Rectangle 152">
            <a:extLst>
              <a:ext uri="{FF2B5EF4-FFF2-40B4-BE49-F238E27FC236}">
                <a16:creationId xmlns:a16="http://schemas.microsoft.com/office/drawing/2014/main" id="{9B9AACA9-BD92-429F-8047-0731DB46F99F}"/>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 Placeholder 6">
            <a:extLst>
              <a:ext uri="{FF2B5EF4-FFF2-40B4-BE49-F238E27FC236}">
                <a16:creationId xmlns:a16="http://schemas.microsoft.com/office/drawing/2014/main" id="{6CBE5B2F-9661-4041-A444-2D593980FD6A}"/>
              </a:ext>
            </a:extLst>
          </p:cNvPr>
          <p:cNvSpPr>
            <a:spLocks noGrp="1"/>
          </p:cNvSpPr>
          <p:nvPr>
            <p:ph type="body" idx="1"/>
          </p:nvPr>
        </p:nvSpPr>
        <p:spPr>
          <a:xfrm>
            <a:off x="1513731" y="1226454"/>
            <a:ext cx="8616352" cy="1390710"/>
          </a:xfrm>
        </p:spPr>
        <p:txBody>
          <a:bodyPr vert="horz" lIns="91440" tIns="45720" rIns="91440" bIns="45720" rtlCol="0">
            <a:normAutofit lnSpcReduction="10000"/>
          </a:bodyPr>
          <a:lstStyle/>
          <a:p>
            <a:pPr algn="ctr"/>
            <a:r>
              <a:rPr lang="en-US" sz="1600" dirty="0"/>
              <a:t>Insurance Super-heroes and policy makers join forces—for moon shot enhancement of Resilience</a:t>
            </a:r>
          </a:p>
          <a:p>
            <a:pPr algn="ctr"/>
            <a:r>
              <a:rPr lang="en-US" sz="1600" dirty="0"/>
              <a:t>To combat outsize disasters AND TO Remediate and to build </a:t>
            </a:r>
            <a:r>
              <a:rPr lang="en-US" sz="1600" dirty="0" err="1"/>
              <a:t>nEW</a:t>
            </a:r>
            <a:r>
              <a:rPr lang="en-US" sz="1600" dirty="0"/>
              <a:t> mitigating INFRASTRUCTURE </a:t>
            </a:r>
            <a:r>
              <a:rPr lang="en-US" sz="1600" b="1" dirty="0">
                <a:solidFill>
                  <a:srgbClr val="FF0000"/>
                </a:solidFill>
              </a:rPr>
              <a:t>!!!!!</a:t>
            </a:r>
            <a:endParaRPr lang="en-US" sz="1600" dirty="0"/>
          </a:p>
        </p:txBody>
      </p:sp>
      <p:pic>
        <p:nvPicPr>
          <p:cNvPr id="1030" name="Picture 6" descr="Superhero Logo Daisy Clipart">
            <a:extLst>
              <a:ext uri="{FF2B5EF4-FFF2-40B4-BE49-F238E27FC236}">
                <a16:creationId xmlns:a16="http://schemas.microsoft.com/office/drawing/2014/main" id="{09A92FB6-F605-4ADD-9701-422F48901DD6}"/>
              </a:ext>
            </a:extLst>
          </p:cNvPr>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1513730" y="2812883"/>
            <a:ext cx="3513107" cy="3504325"/>
          </a:xfrm>
          <a:prstGeom prst="rect">
            <a:avLst/>
          </a:prstGeom>
          <a:noFill/>
          <a:extLst>
            <a:ext uri="{909E8E84-426E-40DD-AFC4-6F175D3DCCD1}">
              <a14:hiddenFill xmlns:a14="http://schemas.microsoft.com/office/drawing/2010/main">
                <a:solidFill>
                  <a:srgbClr val="FFFFFF"/>
                </a:solidFill>
              </a14:hiddenFill>
            </a:ext>
          </a:extLst>
        </p:spPr>
      </p:pic>
      <p:pic>
        <p:nvPicPr>
          <p:cNvPr id="1026" name="Picture 2">
            <a:extLst>
              <a:ext uri="{FF2B5EF4-FFF2-40B4-BE49-F238E27FC236}">
                <a16:creationId xmlns:a16="http://schemas.microsoft.com/office/drawing/2014/main" id="{D8233AA8-EBB0-405B-B460-0CCCCA0EF06F}"/>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6612933" y="2812883"/>
            <a:ext cx="4595836" cy="3504325"/>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a:extLst>
              <a:ext uri="{FF2B5EF4-FFF2-40B4-BE49-F238E27FC236}">
                <a16:creationId xmlns:a16="http://schemas.microsoft.com/office/drawing/2014/main" id="{49D5DB8D-2B6D-429B-9286-A85B4F570D20}"/>
              </a:ext>
            </a:extLst>
          </p:cNvPr>
          <p:cNvSpPr txBox="1"/>
          <p:nvPr/>
        </p:nvSpPr>
        <p:spPr>
          <a:xfrm>
            <a:off x="914400" y="630315"/>
            <a:ext cx="4112437" cy="523220"/>
          </a:xfrm>
          <a:prstGeom prst="rect">
            <a:avLst/>
          </a:prstGeom>
          <a:noFill/>
        </p:spPr>
        <p:txBody>
          <a:bodyPr wrap="square" rtlCol="0">
            <a:spAutoFit/>
          </a:bodyPr>
          <a:lstStyle/>
          <a:p>
            <a:r>
              <a:rPr lang="en-US" sz="2800" b="1" dirty="0">
                <a:solidFill>
                  <a:srgbClr val="FF0000"/>
                </a:solidFill>
              </a:rPr>
              <a:t>IMAGINE</a:t>
            </a:r>
          </a:p>
        </p:txBody>
      </p:sp>
    </p:spTree>
    <p:extLst>
      <p:ext uri="{BB962C8B-B14F-4D97-AF65-F5344CB8AC3E}">
        <p14:creationId xmlns:p14="http://schemas.microsoft.com/office/powerpoint/2010/main" val="213037545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9" name="Group 8">
            <a:extLst>
              <a:ext uri="{FF2B5EF4-FFF2-40B4-BE49-F238E27FC236}">
                <a16:creationId xmlns:a16="http://schemas.microsoft.com/office/drawing/2014/main" id="{BF4E480B-94D6-46F9-A2B6-B98D311FDC19}"/>
              </a:ext>
              <a:ext uri="{C183D7F6-B498-43B3-948B-1728B52AA6E4}">
                <adec:decorative xmlns:adec="http://schemas.microsoft.com/office/drawing/2017/decorative" xmlns=""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0"/>
            <a:ext cx="12191999" cy="6861600"/>
            <a:chOff x="1" y="0"/>
            <a:chExt cx="12191999" cy="6861600"/>
          </a:xfrm>
        </p:grpSpPr>
        <p:sp>
          <p:nvSpPr>
            <p:cNvPr id="10" name="Rectangle 9">
              <a:extLst>
                <a:ext uri="{FF2B5EF4-FFF2-40B4-BE49-F238E27FC236}">
                  <a16:creationId xmlns:a16="http://schemas.microsoft.com/office/drawing/2014/main" id="{07183CDE-91A1-40C3-8E80-66F89E1C2D53}"/>
                </a:ext>
                <a:ext uri="{C183D7F6-B498-43B3-948B-1728B52AA6E4}">
                  <adec:decorative xmlns:adec="http://schemas.microsoft.com/office/drawing/2017/decorative" xmlns="" val="1"/>
                </a:ext>
              </a:extLst>
            </p:cNvPr>
            <p:cNvSpPr>
              <a:spLocks noChangeAspect="1"/>
            </p:cNvSpPr>
            <p:nvPr>
              <p:extLst>
                <p:ext uri="{386F3935-93C4-4BCD-93E2-E3B085C9AB24}">
                  <p16:designElem xmlns:p16="http://schemas.microsoft.com/office/powerpoint/2015/main" val="1"/>
                </p:ext>
              </p:extLst>
            </p:nvPr>
          </p:nvSpPr>
          <p:spPr>
            <a:xfrm rot="16200000">
              <a:off x="1" y="1640114"/>
              <a:ext cx="5217886" cy="5217886"/>
            </a:xfrm>
            <a:prstGeom prst="rect">
              <a:avLst/>
            </a:prstGeom>
            <a:gradFill flip="none" rotWithShape="1">
              <a:gsLst>
                <a:gs pos="0">
                  <a:schemeClr val="accent2">
                    <a:alpha val="60000"/>
                  </a:schemeClr>
                </a:gs>
                <a:gs pos="60000">
                  <a:schemeClr val="accent2">
                    <a:alpha val="0"/>
                  </a:schemeClr>
                </a:gs>
              </a:gsLst>
              <a:path path="circle">
                <a:fillToRect r="100000" b="100000"/>
              </a:path>
              <a:tileRect l="-100000" t="-10000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a:p>
          </p:txBody>
        </p:sp>
        <p:sp>
          <p:nvSpPr>
            <p:cNvPr id="11" name="Oval 10">
              <a:extLst>
                <a:ext uri="{FF2B5EF4-FFF2-40B4-BE49-F238E27FC236}">
                  <a16:creationId xmlns:a16="http://schemas.microsoft.com/office/drawing/2014/main" id="{A6756515-F9AA-46BD-8DD2-AA15BA492AC0}"/>
                </a:ext>
                <a:ext uri="{C183D7F6-B498-43B3-948B-1728B52AA6E4}">
                  <adec:decorative xmlns:adec="http://schemas.microsoft.com/office/drawing/2017/decorative" xmlns="" val="1"/>
                </a:ext>
              </a:extLst>
            </p:cNvPr>
            <p:cNvSpPr>
              <a:spLocks noChangeAspect="1"/>
            </p:cNvSpPr>
            <p:nvPr>
              <p:extLst>
                <p:ext uri="{386F3935-93C4-4BCD-93E2-E3B085C9AB24}">
                  <p16:designElem xmlns:p16="http://schemas.microsoft.com/office/powerpoint/2015/main" val="1"/>
                </p:ext>
              </p:extLst>
            </p:nvPr>
          </p:nvSpPr>
          <p:spPr>
            <a:xfrm>
              <a:off x="6384514" y="0"/>
              <a:ext cx="4320000" cy="4320000"/>
            </a:xfrm>
            <a:prstGeom prst="ellipse">
              <a:avLst/>
            </a:prstGeom>
            <a:solidFill>
              <a:schemeClr val="accent3">
                <a:alpha val="96000"/>
              </a:schemeClr>
            </a:solidFill>
            <a:ln>
              <a:noFill/>
            </a:ln>
            <a:effectLst>
              <a:softEdge rad="1016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a:p>
          </p:txBody>
        </p:sp>
        <p:sp>
          <p:nvSpPr>
            <p:cNvPr id="12" name="Oval 11">
              <a:extLst>
                <a:ext uri="{FF2B5EF4-FFF2-40B4-BE49-F238E27FC236}">
                  <a16:creationId xmlns:a16="http://schemas.microsoft.com/office/drawing/2014/main" id="{ABA365E2-8B71-408B-9092-0104216AC7AC}"/>
                </a:ext>
                <a:ext uri="{C183D7F6-B498-43B3-948B-1728B52AA6E4}">
                  <adec:decorative xmlns:adec="http://schemas.microsoft.com/office/drawing/2017/decorative" xmlns="" val="1"/>
                </a:ext>
              </a:extLst>
            </p:cNvPr>
            <p:cNvSpPr>
              <a:spLocks noChangeAspect="1"/>
            </p:cNvSpPr>
            <p:nvPr>
              <p:extLst>
                <p:ext uri="{386F3935-93C4-4BCD-93E2-E3B085C9AB24}">
                  <p16:designElem xmlns:p16="http://schemas.microsoft.com/office/powerpoint/2015/main" val="1"/>
                </p:ext>
              </p:extLst>
            </p:nvPr>
          </p:nvSpPr>
          <p:spPr>
            <a:xfrm>
              <a:off x="6119057" y="1230054"/>
              <a:ext cx="5506886" cy="5506886"/>
            </a:xfrm>
            <a:prstGeom prst="ellipse">
              <a:avLst/>
            </a:prstGeom>
            <a:solidFill>
              <a:schemeClr val="accent2">
                <a:alpha val="60000"/>
              </a:schemeClr>
            </a:solidFill>
            <a:ln>
              <a:noFill/>
            </a:ln>
            <a:effectLst>
              <a:softEdge rad="1270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dirty="0"/>
            </a:p>
          </p:txBody>
        </p:sp>
        <p:grpSp>
          <p:nvGrpSpPr>
            <p:cNvPr id="13" name="Group 12">
              <a:extLst>
                <a:ext uri="{FF2B5EF4-FFF2-40B4-BE49-F238E27FC236}">
                  <a16:creationId xmlns:a16="http://schemas.microsoft.com/office/drawing/2014/main" id="{BEDB8D7A-1BF6-4CDB-B93A-7736955F5043}"/>
                </a:ext>
                <a:ext uri="{C183D7F6-B498-43B3-948B-1728B52AA6E4}">
                  <adec:decorative xmlns:adec="http://schemas.microsoft.com/office/drawing/2017/decorative" xmlns="" val="1"/>
                </a:ext>
              </a:extLst>
            </p:cNvPr>
            <p:cNvGrpSpPr>
              <a:grpSpLocks noChangeAspect="1"/>
            </p:cNvGrpSpPr>
            <p:nvPr>
              <p:extLst>
                <p:ext uri="{386F3935-93C4-4BCD-93E2-E3B085C9AB24}">
                  <p16:designElem xmlns:p16="http://schemas.microsoft.com/office/powerpoint/2015/main" val="1"/>
                </p:ext>
              </p:extLst>
            </p:nvPr>
          </p:nvGrpSpPr>
          <p:grpSpPr>
            <a:xfrm>
              <a:off x="690092" y="0"/>
              <a:ext cx="10800000" cy="6858000"/>
              <a:chOff x="2328000" y="0"/>
              <a:chExt cx="2880000" cy="1440000"/>
            </a:xfrm>
          </p:grpSpPr>
          <p:sp>
            <p:nvSpPr>
              <p:cNvPr id="18" name="Rectangle 17">
                <a:extLst>
                  <a:ext uri="{FF2B5EF4-FFF2-40B4-BE49-F238E27FC236}">
                    <a16:creationId xmlns:a16="http://schemas.microsoft.com/office/drawing/2014/main" id="{5AACD774-5167-46C7-8A62-6E2FE4BE9469}"/>
                  </a:ext>
                  <a:ext uri="{C183D7F6-B498-43B3-948B-1728B52AA6E4}">
                    <adec:decorative xmlns:adec="http://schemas.microsoft.com/office/drawing/2017/decorative" xmlns="" val="1"/>
                  </a:ext>
                </a:extLst>
              </p:cNvPr>
              <p:cNvSpPr/>
              <p:nvPr>
                <p:extLst>
                  <p:ext uri="{386F3935-93C4-4BCD-93E2-E3B085C9AB24}">
                    <p16:designElem xmlns:p16="http://schemas.microsoft.com/office/powerpoint/2015/main" val="1"/>
                  </p:ext>
                </p:extLst>
              </p:nvPr>
            </p:nvSpPr>
            <p:spPr>
              <a:xfrm>
                <a:off x="3768000" y="0"/>
                <a:ext cx="1440000" cy="1440000"/>
              </a:xfrm>
              <a:prstGeom prst="rect">
                <a:avLst/>
              </a:prstGeom>
              <a:gradFill flip="none" rotWithShape="1">
                <a:gsLst>
                  <a:gs pos="0">
                    <a:schemeClr val="accent1"/>
                  </a:gs>
                  <a:gs pos="60000">
                    <a:schemeClr val="accent1">
                      <a:alpha val="0"/>
                    </a:schemeClr>
                  </a:gs>
                </a:gsLst>
                <a:path path="circle">
                  <a:fillToRect r="100000" b="100000"/>
                </a:path>
                <a:tileRect l="-100000" t="-10000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a:p>
            </p:txBody>
          </p:sp>
          <p:sp>
            <p:nvSpPr>
              <p:cNvPr id="19" name="Rectangle 18">
                <a:extLst>
                  <a:ext uri="{FF2B5EF4-FFF2-40B4-BE49-F238E27FC236}">
                    <a16:creationId xmlns:a16="http://schemas.microsoft.com/office/drawing/2014/main" id="{06E0F2D8-452E-48F9-9912-C47EAEAE1802}"/>
                  </a:ext>
                  <a:ext uri="{C183D7F6-B498-43B3-948B-1728B52AA6E4}">
                    <adec:decorative xmlns:adec="http://schemas.microsoft.com/office/drawing/2017/decorative" xmlns="" val="1"/>
                  </a:ext>
                </a:extLst>
              </p:cNvPr>
              <p:cNvSpPr/>
              <p:nvPr>
                <p:extLst>
                  <p:ext uri="{386F3935-93C4-4BCD-93E2-E3B085C9AB24}">
                    <p16:designElem xmlns:p16="http://schemas.microsoft.com/office/powerpoint/2015/main" val="1"/>
                  </p:ext>
                </p:extLst>
              </p:nvPr>
            </p:nvSpPr>
            <p:spPr>
              <a:xfrm flipH="1">
                <a:off x="2328000" y="0"/>
                <a:ext cx="1440000" cy="1440000"/>
              </a:xfrm>
              <a:prstGeom prst="rect">
                <a:avLst/>
              </a:prstGeom>
              <a:gradFill flip="none" rotWithShape="1">
                <a:gsLst>
                  <a:gs pos="0">
                    <a:schemeClr val="accent1"/>
                  </a:gs>
                  <a:gs pos="60000">
                    <a:schemeClr val="accent1">
                      <a:alpha val="0"/>
                    </a:schemeClr>
                  </a:gs>
                </a:gsLst>
                <a:path path="circle">
                  <a:fillToRect r="100000" b="100000"/>
                </a:path>
                <a:tileRect l="-100000" t="-10000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a:p>
            </p:txBody>
          </p:sp>
        </p:grpSp>
        <p:grpSp>
          <p:nvGrpSpPr>
            <p:cNvPr id="14" name="Group 13">
              <a:extLst>
                <a:ext uri="{FF2B5EF4-FFF2-40B4-BE49-F238E27FC236}">
                  <a16:creationId xmlns:a16="http://schemas.microsoft.com/office/drawing/2014/main" id="{91FBBF95-430B-427C-A6E8-DB899217FC00}"/>
                </a:ext>
                <a:ext uri="{C183D7F6-B498-43B3-948B-1728B52AA6E4}">
                  <adec:decorative xmlns:adec="http://schemas.microsoft.com/office/drawing/2017/decorative" xmlns="" val="1"/>
                </a:ext>
              </a:extLst>
            </p:cNvPr>
            <p:cNvGrpSpPr>
              <a:grpSpLocks noChangeAspect="1"/>
            </p:cNvGrpSpPr>
            <p:nvPr>
              <p:extLst>
                <p:ext uri="{386F3935-93C4-4BCD-93E2-E3B085C9AB24}">
                  <p16:designElem xmlns:p16="http://schemas.microsoft.com/office/powerpoint/2015/main" val="1"/>
                </p:ext>
              </p:extLst>
            </p:nvPr>
          </p:nvGrpSpPr>
          <p:grpSpPr>
            <a:xfrm rot="5400000">
              <a:off x="7048499" y="1714500"/>
              <a:ext cx="6858000" cy="3429000"/>
              <a:chOff x="0" y="0"/>
              <a:chExt cx="2880000" cy="1440000"/>
            </a:xfrm>
          </p:grpSpPr>
          <p:sp>
            <p:nvSpPr>
              <p:cNvPr id="16" name="Rectangle 15">
                <a:extLst>
                  <a:ext uri="{FF2B5EF4-FFF2-40B4-BE49-F238E27FC236}">
                    <a16:creationId xmlns:a16="http://schemas.microsoft.com/office/drawing/2014/main" id="{BEE64698-3ED2-4395-B7FC-65248E437E0A}"/>
                  </a:ext>
                  <a:ext uri="{C183D7F6-B498-43B3-948B-1728B52AA6E4}">
                    <adec:decorative xmlns:adec="http://schemas.microsoft.com/office/drawing/2017/decorative" xmlns="" val="1"/>
                  </a:ext>
                </a:extLst>
              </p:cNvPr>
              <p:cNvSpPr/>
              <p:nvPr>
                <p:extLst>
                  <p:ext uri="{386F3935-93C4-4BCD-93E2-E3B085C9AB24}">
                    <p16:designElem xmlns:p16="http://schemas.microsoft.com/office/powerpoint/2015/main" val="1"/>
                  </p:ext>
                </p:extLst>
              </p:nvPr>
            </p:nvSpPr>
            <p:spPr>
              <a:xfrm>
                <a:off x="1440000" y="0"/>
                <a:ext cx="1440000" cy="1440000"/>
              </a:xfrm>
              <a:prstGeom prst="rect">
                <a:avLst/>
              </a:prstGeom>
              <a:gradFill flip="none" rotWithShape="1">
                <a:gsLst>
                  <a:gs pos="0">
                    <a:schemeClr val="accent2"/>
                  </a:gs>
                  <a:gs pos="60000">
                    <a:schemeClr val="accent2">
                      <a:alpha val="0"/>
                    </a:schemeClr>
                  </a:gs>
                </a:gsLst>
                <a:path path="circle">
                  <a:fillToRect r="100000" b="100000"/>
                </a:path>
                <a:tileRect l="-100000" t="-10000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a:p>
            </p:txBody>
          </p:sp>
          <p:sp>
            <p:nvSpPr>
              <p:cNvPr id="17" name="Rectangle 16">
                <a:extLst>
                  <a:ext uri="{FF2B5EF4-FFF2-40B4-BE49-F238E27FC236}">
                    <a16:creationId xmlns:a16="http://schemas.microsoft.com/office/drawing/2014/main" id="{FE20B1E1-CE09-4C2A-A3FB-DB8026C54E98}"/>
                  </a:ext>
                  <a:ext uri="{C183D7F6-B498-43B3-948B-1728B52AA6E4}">
                    <adec:decorative xmlns:adec="http://schemas.microsoft.com/office/drawing/2017/decorative" xmlns="" val="1"/>
                  </a:ext>
                </a:extLst>
              </p:cNvPr>
              <p:cNvSpPr/>
              <p:nvPr>
                <p:extLst>
                  <p:ext uri="{386F3935-93C4-4BCD-93E2-E3B085C9AB24}">
                    <p16:designElem xmlns:p16="http://schemas.microsoft.com/office/powerpoint/2015/main" val="1"/>
                  </p:ext>
                </p:extLst>
              </p:nvPr>
            </p:nvSpPr>
            <p:spPr>
              <a:xfrm flipH="1">
                <a:off x="0" y="0"/>
                <a:ext cx="1440000" cy="1440000"/>
              </a:xfrm>
              <a:prstGeom prst="rect">
                <a:avLst/>
              </a:prstGeom>
              <a:gradFill flip="none" rotWithShape="1">
                <a:gsLst>
                  <a:gs pos="0">
                    <a:schemeClr val="accent2"/>
                  </a:gs>
                  <a:gs pos="60000">
                    <a:schemeClr val="accent2">
                      <a:alpha val="0"/>
                    </a:schemeClr>
                  </a:gs>
                </a:gsLst>
                <a:path path="circle">
                  <a:fillToRect r="100000" b="100000"/>
                </a:path>
                <a:tileRect l="-100000" t="-10000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a:p>
            </p:txBody>
          </p:sp>
        </p:grpSp>
        <p:sp>
          <p:nvSpPr>
            <p:cNvPr id="15" name="Rectangle 14">
              <a:extLst>
                <a:ext uri="{FF2B5EF4-FFF2-40B4-BE49-F238E27FC236}">
                  <a16:creationId xmlns:a16="http://schemas.microsoft.com/office/drawing/2014/main" id="{0CB2405B-A907-48B3-906A-FB3573C0B282}"/>
                </a:ext>
                <a:ext uri="{C183D7F6-B498-43B3-948B-1728B52AA6E4}">
                  <adec:decorative xmlns:adec="http://schemas.microsoft.com/office/drawing/2017/decorative" xmlns="" val="1"/>
                </a:ext>
              </a:extLst>
            </p:cNvPr>
            <p:cNvSpPr>
              <a:spLocks noChangeAspect="1"/>
            </p:cNvSpPr>
            <p:nvPr>
              <p:extLst>
                <p:ext uri="{386F3935-93C4-4BCD-93E2-E3B085C9AB24}">
                  <p16:designElem xmlns:p16="http://schemas.microsoft.com/office/powerpoint/2015/main" val="1"/>
                </p:ext>
              </p:extLst>
            </p:nvPr>
          </p:nvSpPr>
          <p:spPr>
            <a:xfrm rot="10800000">
              <a:off x="5602287" y="271887"/>
              <a:ext cx="6589713" cy="6589713"/>
            </a:xfrm>
            <a:prstGeom prst="rect">
              <a:avLst/>
            </a:prstGeom>
            <a:gradFill flip="none" rotWithShape="1">
              <a:gsLst>
                <a:gs pos="0">
                  <a:schemeClr val="accent3"/>
                </a:gs>
                <a:gs pos="60000">
                  <a:schemeClr val="accent3">
                    <a:alpha val="0"/>
                  </a:schemeClr>
                </a:gs>
              </a:gsLst>
              <a:path path="circle">
                <a:fillToRect r="100000" b="100000"/>
              </a:path>
              <a:tileRect l="-100000" t="-10000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a:p>
          </p:txBody>
        </p:sp>
      </p:grpSp>
      <p:sp>
        <p:nvSpPr>
          <p:cNvPr id="21" name="Rectangle 20">
            <a:extLst>
              <a:ext uri="{FF2B5EF4-FFF2-40B4-BE49-F238E27FC236}">
                <a16:creationId xmlns:a16="http://schemas.microsoft.com/office/drawing/2014/main" id="{6DC8E2D9-6729-4614-8667-C1016D3182E4}"/>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bg2">
              <a:alpha val="4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dirty="0"/>
          </a:p>
        </p:txBody>
      </p:sp>
      <p:sp useBgFill="1">
        <p:nvSpPr>
          <p:cNvPr id="23" name="Rectangle 22">
            <a:extLst>
              <a:ext uri="{FF2B5EF4-FFF2-40B4-BE49-F238E27FC236}">
                <a16:creationId xmlns:a16="http://schemas.microsoft.com/office/drawing/2014/main" id="{9B9AACA9-BD92-429F-8047-0731DB46F99F}"/>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5" name="Group 24">
            <a:extLst>
              <a:ext uri="{FF2B5EF4-FFF2-40B4-BE49-F238E27FC236}">
                <a16:creationId xmlns:a16="http://schemas.microsoft.com/office/drawing/2014/main" id="{B046D8F9-B18B-42F5-B320-22E156F4C0C8}"/>
              </a:ext>
              <a:ext uri="{C183D7F6-B498-43B3-948B-1728B52AA6E4}">
                <adec:decorative xmlns:adec="http://schemas.microsoft.com/office/drawing/2017/decorative" xmlns=""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0"/>
            <a:ext cx="12192000" cy="6858000"/>
            <a:chOff x="0" y="0"/>
            <a:chExt cx="12192000" cy="6858000"/>
          </a:xfrm>
        </p:grpSpPr>
        <p:sp>
          <p:nvSpPr>
            <p:cNvPr id="26" name="Rectangle 25">
              <a:extLst>
                <a:ext uri="{FF2B5EF4-FFF2-40B4-BE49-F238E27FC236}">
                  <a16:creationId xmlns:a16="http://schemas.microsoft.com/office/drawing/2014/main" id="{3980DF08-8878-4A99-871A-573EBF4F37B2}"/>
                </a:ext>
                <a:ext uri="{C183D7F6-B498-43B3-948B-1728B52AA6E4}">
                  <adec:decorative xmlns:adec="http://schemas.microsoft.com/office/drawing/2017/decorative" xmlns="" val="1"/>
                </a:ext>
              </a:extLst>
            </p:cNvPr>
            <p:cNvSpPr/>
            <p:nvPr>
              <p:extLst>
                <p:ext uri="{386F3935-93C4-4BCD-93E2-E3B085C9AB24}">
                  <p16:designElem xmlns:p16="http://schemas.microsoft.com/office/powerpoint/2015/main" val="1"/>
                </p:ext>
              </p:extLst>
            </p:nvPr>
          </p:nvSpPr>
          <p:spPr>
            <a:xfrm rot="10800000" flipH="1">
              <a:off x="0" y="2019649"/>
              <a:ext cx="4838350" cy="4838350"/>
            </a:xfrm>
            <a:prstGeom prst="rect">
              <a:avLst/>
            </a:prstGeom>
            <a:gradFill flip="none" rotWithShape="1">
              <a:gsLst>
                <a:gs pos="0">
                  <a:schemeClr val="accent1"/>
                </a:gs>
                <a:gs pos="60000">
                  <a:schemeClr val="accent1">
                    <a:alpha val="0"/>
                  </a:schemeClr>
                </a:gs>
              </a:gsLst>
              <a:path path="circle">
                <a:fillToRect r="100000" b="100000"/>
              </a:path>
              <a:tileRect l="-100000" t="-10000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7" name="Group 26">
              <a:extLst>
                <a:ext uri="{FF2B5EF4-FFF2-40B4-BE49-F238E27FC236}">
                  <a16:creationId xmlns:a16="http://schemas.microsoft.com/office/drawing/2014/main" id="{1E0FF3E7-007F-48E0-8352-89CE4375BB2D}"/>
                </a:ext>
                <a:ext uri="{C183D7F6-B498-43B3-948B-1728B52AA6E4}">
                  <adec:decorative xmlns:adec="http://schemas.microsoft.com/office/drawing/2017/decorative" xmlns="" val="1"/>
                </a:ext>
              </a:extLst>
            </p:cNvPr>
            <p:cNvGrpSpPr>
              <a:grpSpLocks noChangeAspect="1"/>
            </p:cNvGrpSpPr>
            <p:nvPr>
              <p:extLst>
                <p:ext uri="{386F3935-93C4-4BCD-93E2-E3B085C9AB24}">
                  <p16:designElem xmlns:p16="http://schemas.microsoft.com/office/powerpoint/2015/main" val="1"/>
                </p:ext>
              </p:extLst>
            </p:nvPr>
          </p:nvGrpSpPr>
          <p:grpSpPr>
            <a:xfrm>
              <a:off x="5603875" y="0"/>
              <a:ext cx="6521820" cy="3260910"/>
              <a:chOff x="0" y="0"/>
              <a:chExt cx="2880000" cy="1440000"/>
            </a:xfrm>
          </p:grpSpPr>
          <p:sp>
            <p:nvSpPr>
              <p:cNvPr id="30" name="Rectangle 29">
                <a:extLst>
                  <a:ext uri="{FF2B5EF4-FFF2-40B4-BE49-F238E27FC236}">
                    <a16:creationId xmlns:a16="http://schemas.microsoft.com/office/drawing/2014/main" id="{F02DE4FC-8B38-40C7-A2F5-CBD4C6592E9A}"/>
                  </a:ext>
                  <a:ext uri="{C183D7F6-B498-43B3-948B-1728B52AA6E4}">
                    <adec:decorative xmlns:adec="http://schemas.microsoft.com/office/drawing/2017/decorative" xmlns="" val="1"/>
                  </a:ext>
                </a:extLst>
              </p:cNvPr>
              <p:cNvSpPr/>
              <p:nvPr>
                <p:extLst>
                  <p:ext uri="{386F3935-93C4-4BCD-93E2-E3B085C9AB24}">
                    <p16:designElem xmlns:p16="http://schemas.microsoft.com/office/powerpoint/2015/main" val="1"/>
                  </p:ext>
                </p:extLst>
              </p:nvPr>
            </p:nvSpPr>
            <p:spPr>
              <a:xfrm>
                <a:off x="1440000" y="0"/>
                <a:ext cx="1440000" cy="1440000"/>
              </a:xfrm>
              <a:prstGeom prst="rect">
                <a:avLst/>
              </a:prstGeom>
              <a:gradFill flip="none" rotWithShape="1">
                <a:gsLst>
                  <a:gs pos="0">
                    <a:schemeClr val="accent2"/>
                  </a:gs>
                  <a:gs pos="60000">
                    <a:schemeClr val="accent2">
                      <a:alpha val="0"/>
                    </a:schemeClr>
                  </a:gs>
                </a:gsLst>
                <a:path path="circle">
                  <a:fillToRect r="100000" b="100000"/>
                </a:path>
                <a:tileRect l="-100000" t="-10000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Rectangle 30">
                <a:extLst>
                  <a:ext uri="{FF2B5EF4-FFF2-40B4-BE49-F238E27FC236}">
                    <a16:creationId xmlns:a16="http://schemas.microsoft.com/office/drawing/2014/main" id="{5C97C509-DDA4-4291-88B3-8E2B146099AB}"/>
                  </a:ext>
                  <a:ext uri="{C183D7F6-B498-43B3-948B-1728B52AA6E4}">
                    <adec:decorative xmlns:adec="http://schemas.microsoft.com/office/drawing/2017/decorative" xmlns="" val="1"/>
                  </a:ext>
                </a:extLst>
              </p:cNvPr>
              <p:cNvSpPr/>
              <p:nvPr>
                <p:extLst>
                  <p:ext uri="{386F3935-93C4-4BCD-93E2-E3B085C9AB24}">
                    <p16:designElem xmlns:p16="http://schemas.microsoft.com/office/powerpoint/2015/main" val="1"/>
                  </p:ext>
                </p:extLst>
              </p:nvPr>
            </p:nvSpPr>
            <p:spPr>
              <a:xfrm flipH="1">
                <a:off x="0" y="0"/>
                <a:ext cx="1440000" cy="1440000"/>
              </a:xfrm>
              <a:prstGeom prst="rect">
                <a:avLst/>
              </a:prstGeom>
              <a:gradFill flip="none" rotWithShape="1">
                <a:gsLst>
                  <a:gs pos="0">
                    <a:schemeClr val="accent2"/>
                  </a:gs>
                  <a:gs pos="60000">
                    <a:schemeClr val="accent2">
                      <a:alpha val="0"/>
                    </a:schemeClr>
                  </a:gs>
                </a:gsLst>
                <a:path path="circle">
                  <a:fillToRect r="100000" b="100000"/>
                </a:path>
                <a:tileRect l="-100000" t="-10000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8" name="Rectangle 27">
              <a:extLst>
                <a:ext uri="{FF2B5EF4-FFF2-40B4-BE49-F238E27FC236}">
                  <a16:creationId xmlns:a16="http://schemas.microsoft.com/office/drawing/2014/main" id="{96345897-50D9-424E-A94E-18A63AEE85BA}"/>
                </a:ext>
                <a:ext uri="{C183D7F6-B498-43B3-948B-1728B52AA6E4}">
                  <adec:decorative xmlns:adec="http://schemas.microsoft.com/office/drawing/2017/decorative" xmlns="" val="1"/>
                </a:ext>
              </a:extLst>
            </p:cNvPr>
            <p:cNvSpPr>
              <a:spLocks noChangeAspect="1"/>
            </p:cNvSpPr>
            <p:nvPr>
              <p:extLst>
                <p:ext uri="{386F3935-93C4-4BCD-93E2-E3B085C9AB24}">
                  <p16:designElem xmlns:p16="http://schemas.microsoft.com/office/powerpoint/2015/main" val="1"/>
                </p:ext>
              </p:extLst>
            </p:nvPr>
          </p:nvSpPr>
          <p:spPr>
            <a:xfrm rot="5400000">
              <a:off x="5334000" y="0"/>
              <a:ext cx="6858000" cy="6858000"/>
            </a:xfrm>
            <a:prstGeom prst="rect">
              <a:avLst/>
            </a:prstGeom>
            <a:gradFill flip="none" rotWithShape="1">
              <a:gsLst>
                <a:gs pos="0">
                  <a:schemeClr val="accent3">
                    <a:alpha val="60000"/>
                  </a:schemeClr>
                </a:gs>
                <a:gs pos="60000">
                  <a:schemeClr val="accent3">
                    <a:alpha val="0"/>
                  </a:schemeClr>
                </a:gs>
              </a:gsLst>
              <a:path path="circle">
                <a:fillToRect r="100000" b="100000"/>
              </a:path>
              <a:tileRect l="-100000" t="-10000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Oval 28">
              <a:extLst>
                <a:ext uri="{FF2B5EF4-FFF2-40B4-BE49-F238E27FC236}">
                  <a16:creationId xmlns:a16="http://schemas.microsoft.com/office/drawing/2014/main" id="{266E6E08-BABA-49E9-884E-4805849158E7}"/>
                </a:ext>
                <a:ext uri="{C183D7F6-B498-43B3-948B-1728B52AA6E4}">
                  <adec:decorative xmlns:adec="http://schemas.microsoft.com/office/drawing/2017/decorative" xmlns="" val="1"/>
                </a:ext>
              </a:extLst>
            </p:cNvPr>
            <p:cNvSpPr>
              <a:spLocks noChangeAspect="1"/>
            </p:cNvSpPr>
            <p:nvPr>
              <p:extLst>
                <p:ext uri="{386F3935-93C4-4BCD-93E2-E3B085C9AB24}">
                  <p16:designElem xmlns:p16="http://schemas.microsoft.com/office/powerpoint/2015/main" val="1"/>
                </p:ext>
              </p:extLst>
            </p:nvPr>
          </p:nvSpPr>
          <p:spPr>
            <a:xfrm>
              <a:off x="494887" y="2538000"/>
              <a:ext cx="4320000" cy="4320000"/>
            </a:xfrm>
            <a:prstGeom prst="ellipse">
              <a:avLst/>
            </a:prstGeom>
            <a:solidFill>
              <a:schemeClr val="accent2">
                <a:alpha val="20000"/>
              </a:schemeClr>
            </a:solidFill>
            <a:ln>
              <a:noFill/>
            </a:ln>
            <a:effectLst>
              <a:softEdge rad="1016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 name="Title 3">
            <a:extLst>
              <a:ext uri="{FF2B5EF4-FFF2-40B4-BE49-F238E27FC236}">
                <a16:creationId xmlns:a16="http://schemas.microsoft.com/office/drawing/2014/main" id="{1BE7866F-D2F2-4E48-B433-CEEDBC9EDB49}"/>
              </a:ext>
            </a:extLst>
          </p:cNvPr>
          <p:cNvSpPr>
            <a:spLocks noGrp="1"/>
          </p:cNvSpPr>
          <p:nvPr>
            <p:ph type="title"/>
          </p:nvPr>
        </p:nvSpPr>
        <p:spPr>
          <a:xfrm>
            <a:off x="1487487" y="545126"/>
            <a:ext cx="9217026" cy="3783988"/>
          </a:xfrm>
        </p:spPr>
        <p:txBody>
          <a:bodyPr vert="horz" lIns="91440" tIns="45720" rIns="91440" bIns="45720" rtlCol="0" anchor="b">
            <a:normAutofit/>
          </a:bodyPr>
          <a:lstStyle/>
          <a:p>
            <a:pPr algn="ctr"/>
            <a:r>
              <a:rPr lang="en-US" dirty="0"/>
              <a:t>Thank you</a:t>
            </a:r>
          </a:p>
        </p:txBody>
      </p:sp>
    </p:spTree>
    <p:extLst>
      <p:ext uri="{BB962C8B-B14F-4D97-AF65-F5344CB8AC3E}">
        <p14:creationId xmlns:p14="http://schemas.microsoft.com/office/powerpoint/2010/main" val="140858583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B3BBF1E2-F5CD-4894-A8CA-510B8DDCABCE}"/>
              </a:ext>
            </a:extLst>
          </p:cNvPr>
          <p:cNvSpPr>
            <a:spLocks noGrp="1"/>
          </p:cNvSpPr>
          <p:nvPr>
            <p:ph type="title"/>
          </p:nvPr>
        </p:nvSpPr>
        <p:spPr/>
        <p:txBody>
          <a:bodyPr/>
          <a:lstStyle/>
          <a:p>
            <a:r>
              <a:rPr lang="en-US" dirty="0"/>
              <a:t>Public-Private Virtuous Circle</a:t>
            </a:r>
          </a:p>
        </p:txBody>
      </p:sp>
      <p:sp>
        <p:nvSpPr>
          <p:cNvPr id="6" name="Content Placeholder 5">
            <a:extLst>
              <a:ext uri="{FF2B5EF4-FFF2-40B4-BE49-F238E27FC236}">
                <a16:creationId xmlns:a16="http://schemas.microsoft.com/office/drawing/2014/main" id="{1A1774A4-EA1C-4153-A104-D5712601C7ED}"/>
              </a:ext>
            </a:extLst>
          </p:cNvPr>
          <p:cNvSpPr>
            <a:spLocks noGrp="1"/>
          </p:cNvSpPr>
          <p:nvPr>
            <p:ph sz="half" idx="1"/>
          </p:nvPr>
        </p:nvSpPr>
        <p:spPr/>
        <p:txBody>
          <a:bodyPr/>
          <a:lstStyle/>
          <a:p>
            <a:r>
              <a:rPr lang="en-US" b="1" dirty="0"/>
              <a:t>PRIVATE P&amp;C INSURANCE</a:t>
            </a:r>
          </a:p>
        </p:txBody>
      </p:sp>
      <p:sp>
        <p:nvSpPr>
          <p:cNvPr id="7" name="Content Placeholder 6">
            <a:extLst>
              <a:ext uri="{FF2B5EF4-FFF2-40B4-BE49-F238E27FC236}">
                <a16:creationId xmlns:a16="http://schemas.microsoft.com/office/drawing/2014/main" id="{4B417992-A530-4675-BB65-BF03B621A73A}"/>
              </a:ext>
            </a:extLst>
          </p:cNvPr>
          <p:cNvSpPr>
            <a:spLocks noGrp="1"/>
          </p:cNvSpPr>
          <p:nvPr>
            <p:ph sz="half" idx="2"/>
          </p:nvPr>
        </p:nvSpPr>
        <p:spPr>
          <a:xfrm>
            <a:off x="6455602" y="2002822"/>
            <a:ext cx="5736398" cy="4134321"/>
          </a:xfrm>
        </p:spPr>
        <p:txBody>
          <a:bodyPr/>
          <a:lstStyle/>
          <a:p>
            <a:r>
              <a:rPr lang="en-US" b="1" dirty="0"/>
              <a:t>PUBLIC SECTOR PROGRAM BENEFITS</a:t>
            </a:r>
          </a:p>
        </p:txBody>
      </p:sp>
      <p:sp>
        <p:nvSpPr>
          <p:cNvPr id="8" name="Flowchart: Connector 7">
            <a:extLst>
              <a:ext uri="{FF2B5EF4-FFF2-40B4-BE49-F238E27FC236}">
                <a16:creationId xmlns:a16="http://schemas.microsoft.com/office/drawing/2014/main" id="{404BCEAC-5A16-4C47-A312-683206A200BE}"/>
              </a:ext>
            </a:extLst>
          </p:cNvPr>
          <p:cNvSpPr/>
          <p:nvPr/>
        </p:nvSpPr>
        <p:spPr>
          <a:xfrm>
            <a:off x="2139518" y="3000652"/>
            <a:ext cx="2512380" cy="2352583"/>
          </a:xfrm>
          <a:prstGeom prst="flowChartConnector">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extBox 8">
            <a:extLst>
              <a:ext uri="{FF2B5EF4-FFF2-40B4-BE49-F238E27FC236}">
                <a16:creationId xmlns:a16="http://schemas.microsoft.com/office/drawing/2014/main" id="{E0FF7AB4-45CA-468B-9EB0-12FAB8D0EEBF}"/>
              </a:ext>
            </a:extLst>
          </p:cNvPr>
          <p:cNvSpPr txBox="1"/>
          <p:nvPr/>
        </p:nvSpPr>
        <p:spPr>
          <a:xfrm>
            <a:off x="2574523" y="2716567"/>
            <a:ext cx="1482571" cy="369332"/>
          </a:xfrm>
          <a:prstGeom prst="rect">
            <a:avLst/>
          </a:prstGeom>
          <a:noFill/>
        </p:spPr>
        <p:txBody>
          <a:bodyPr wrap="square" rtlCol="0">
            <a:spAutoFit/>
          </a:bodyPr>
          <a:lstStyle/>
          <a:p>
            <a:r>
              <a:rPr lang="en-US" dirty="0"/>
              <a:t>Premiums</a:t>
            </a:r>
          </a:p>
        </p:txBody>
      </p:sp>
      <p:sp>
        <p:nvSpPr>
          <p:cNvPr id="10" name="TextBox 9">
            <a:extLst>
              <a:ext uri="{FF2B5EF4-FFF2-40B4-BE49-F238E27FC236}">
                <a16:creationId xmlns:a16="http://schemas.microsoft.com/office/drawing/2014/main" id="{671603A9-9C85-4F83-9AC3-E875B92B83A0}"/>
              </a:ext>
            </a:extLst>
          </p:cNvPr>
          <p:cNvSpPr txBox="1"/>
          <p:nvPr/>
        </p:nvSpPr>
        <p:spPr>
          <a:xfrm>
            <a:off x="4651898" y="4076281"/>
            <a:ext cx="2005755" cy="1754326"/>
          </a:xfrm>
          <a:prstGeom prst="rect">
            <a:avLst/>
          </a:prstGeom>
          <a:noFill/>
        </p:spPr>
        <p:txBody>
          <a:bodyPr wrap="square" rtlCol="0">
            <a:spAutoFit/>
          </a:bodyPr>
          <a:lstStyle/>
          <a:p>
            <a:r>
              <a:rPr lang="en-US" dirty="0"/>
              <a:t>Infrastructure</a:t>
            </a:r>
          </a:p>
          <a:p>
            <a:r>
              <a:rPr lang="en-US" dirty="0"/>
              <a:t>Investment in sub-sovereign and</a:t>
            </a:r>
          </a:p>
          <a:p>
            <a:r>
              <a:rPr lang="en-US" dirty="0"/>
              <a:t>corporate debt</a:t>
            </a:r>
          </a:p>
          <a:p>
            <a:endParaRPr lang="en-US" dirty="0"/>
          </a:p>
        </p:txBody>
      </p:sp>
      <p:sp>
        <p:nvSpPr>
          <p:cNvPr id="11" name="TextBox 10">
            <a:extLst>
              <a:ext uri="{FF2B5EF4-FFF2-40B4-BE49-F238E27FC236}">
                <a16:creationId xmlns:a16="http://schemas.microsoft.com/office/drawing/2014/main" id="{F5351E72-21B0-4473-A608-5C5D738D6B7E}"/>
              </a:ext>
            </a:extLst>
          </p:cNvPr>
          <p:cNvSpPr txBox="1"/>
          <p:nvPr/>
        </p:nvSpPr>
        <p:spPr>
          <a:xfrm>
            <a:off x="2050741" y="5442012"/>
            <a:ext cx="2805343" cy="369332"/>
          </a:xfrm>
          <a:prstGeom prst="rect">
            <a:avLst/>
          </a:prstGeom>
          <a:noFill/>
        </p:spPr>
        <p:txBody>
          <a:bodyPr wrap="square" rtlCol="0">
            <a:spAutoFit/>
          </a:bodyPr>
          <a:lstStyle/>
          <a:p>
            <a:r>
              <a:rPr lang="en-US" dirty="0"/>
              <a:t>Account holder redress</a:t>
            </a:r>
          </a:p>
        </p:txBody>
      </p:sp>
      <p:sp>
        <p:nvSpPr>
          <p:cNvPr id="13" name="TextBox 12">
            <a:extLst>
              <a:ext uri="{FF2B5EF4-FFF2-40B4-BE49-F238E27FC236}">
                <a16:creationId xmlns:a16="http://schemas.microsoft.com/office/drawing/2014/main" id="{96A95158-2644-48CA-B9C5-D7C88A491CEB}"/>
              </a:ext>
            </a:extLst>
          </p:cNvPr>
          <p:cNvSpPr txBox="1"/>
          <p:nvPr/>
        </p:nvSpPr>
        <p:spPr>
          <a:xfrm>
            <a:off x="372863" y="4003829"/>
            <a:ext cx="1917576" cy="1754326"/>
          </a:xfrm>
          <a:prstGeom prst="rect">
            <a:avLst/>
          </a:prstGeom>
          <a:noFill/>
        </p:spPr>
        <p:txBody>
          <a:bodyPr wrap="square" rtlCol="0">
            <a:spAutoFit/>
          </a:bodyPr>
          <a:lstStyle/>
          <a:p>
            <a:r>
              <a:rPr lang="en-US" dirty="0"/>
              <a:t>Economic , social benefit: reduced public costs; Pre-disaster mitigation</a:t>
            </a:r>
          </a:p>
        </p:txBody>
      </p:sp>
      <p:sp>
        <p:nvSpPr>
          <p:cNvPr id="15" name="Flowchart: Connector 14">
            <a:extLst>
              <a:ext uri="{FF2B5EF4-FFF2-40B4-BE49-F238E27FC236}">
                <a16:creationId xmlns:a16="http://schemas.microsoft.com/office/drawing/2014/main" id="{941E179A-B9A9-45CD-A629-615129B6B911}"/>
              </a:ext>
            </a:extLst>
          </p:cNvPr>
          <p:cNvSpPr/>
          <p:nvPr/>
        </p:nvSpPr>
        <p:spPr>
          <a:xfrm>
            <a:off x="7575260" y="3145872"/>
            <a:ext cx="2566000" cy="2357350"/>
          </a:xfrm>
          <a:prstGeom prst="flowChartConnector">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 name="TextBox 19">
            <a:extLst>
              <a:ext uri="{FF2B5EF4-FFF2-40B4-BE49-F238E27FC236}">
                <a16:creationId xmlns:a16="http://schemas.microsoft.com/office/drawing/2014/main" id="{597E1E66-8FBC-405A-99EF-E5DB4E667B5C}"/>
              </a:ext>
            </a:extLst>
          </p:cNvPr>
          <p:cNvSpPr txBox="1"/>
          <p:nvPr/>
        </p:nvSpPr>
        <p:spPr>
          <a:xfrm>
            <a:off x="7487928" y="2445171"/>
            <a:ext cx="3911000" cy="646331"/>
          </a:xfrm>
          <a:prstGeom prst="rect">
            <a:avLst/>
          </a:prstGeom>
          <a:noFill/>
        </p:spPr>
        <p:txBody>
          <a:bodyPr wrap="square" rtlCol="0">
            <a:spAutoFit/>
          </a:bodyPr>
          <a:lstStyle/>
          <a:p>
            <a:r>
              <a:rPr lang="en-US" dirty="0"/>
              <a:t>Prepaid local disaster funds; distribution for federal programs</a:t>
            </a:r>
          </a:p>
        </p:txBody>
      </p:sp>
      <p:sp>
        <p:nvSpPr>
          <p:cNvPr id="23" name="TextBox 22">
            <a:extLst>
              <a:ext uri="{FF2B5EF4-FFF2-40B4-BE49-F238E27FC236}">
                <a16:creationId xmlns:a16="http://schemas.microsoft.com/office/drawing/2014/main" id="{FA9B87A0-EEDF-4D3E-A193-080F68D5E209}"/>
              </a:ext>
            </a:extLst>
          </p:cNvPr>
          <p:cNvSpPr txBox="1"/>
          <p:nvPr/>
        </p:nvSpPr>
        <p:spPr>
          <a:xfrm flipH="1">
            <a:off x="10089084" y="4003829"/>
            <a:ext cx="2274508" cy="923330"/>
          </a:xfrm>
          <a:prstGeom prst="rect">
            <a:avLst/>
          </a:prstGeom>
          <a:noFill/>
        </p:spPr>
        <p:txBody>
          <a:bodyPr wrap="square" rtlCol="0">
            <a:spAutoFit/>
          </a:bodyPr>
          <a:lstStyle/>
          <a:p>
            <a:r>
              <a:rPr lang="en-US" dirty="0"/>
              <a:t>Infrastructure improvement or additions</a:t>
            </a:r>
          </a:p>
        </p:txBody>
      </p:sp>
      <p:sp>
        <p:nvSpPr>
          <p:cNvPr id="24" name="TextBox 23">
            <a:extLst>
              <a:ext uri="{FF2B5EF4-FFF2-40B4-BE49-F238E27FC236}">
                <a16:creationId xmlns:a16="http://schemas.microsoft.com/office/drawing/2014/main" id="{E3CC7485-16C6-4DBF-BB38-096264A51ED9}"/>
              </a:ext>
            </a:extLst>
          </p:cNvPr>
          <p:cNvSpPr txBox="1"/>
          <p:nvPr/>
        </p:nvSpPr>
        <p:spPr>
          <a:xfrm>
            <a:off x="6657653" y="4003829"/>
            <a:ext cx="1350005" cy="923330"/>
          </a:xfrm>
          <a:prstGeom prst="rect">
            <a:avLst/>
          </a:prstGeom>
          <a:noFill/>
        </p:spPr>
        <p:txBody>
          <a:bodyPr wrap="square" rtlCol="0">
            <a:spAutoFit/>
          </a:bodyPr>
          <a:lstStyle/>
          <a:p>
            <a:r>
              <a:rPr lang="en-US" dirty="0"/>
              <a:t>Smaller</a:t>
            </a:r>
          </a:p>
          <a:p>
            <a:r>
              <a:rPr lang="en-US" dirty="0"/>
              <a:t>Fiscal claim</a:t>
            </a:r>
          </a:p>
        </p:txBody>
      </p:sp>
      <p:sp>
        <p:nvSpPr>
          <p:cNvPr id="25" name="TextBox 24">
            <a:extLst>
              <a:ext uri="{FF2B5EF4-FFF2-40B4-BE49-F238E27FC236}">
                <a16:creationId xmlns:a16="http://schemas.microsoft.com/office/drawing/2014/main" id="{4FF14144-23CA-4AA3-BAC4-7596CA1EDD7F}"/>
              </a:ext>
            </a:extLst>
          </p:cNvPr>
          <p:cNvSpPr txBox="1"/>
          <p:nvPr/>
        </p:nvSpPr>
        <p:spPr>
          <a:xfrm>
            <a:off x="8461357" y="5442012"/>
            <a:ext cx="2018148" cy="923330"/>
          </a:xfrm>
          <a:prstGeom prst="rect">
            <a:avLst/>
          </a:prstGeom>
          <a:noFill/>
        </p:spPr>
        <p:txBody>
          <a:bodyPr wrap="square" rtlCol="0">
            <a:spAutoFit/>
          </a:bodyPr>
          <a:lstStyle/>
          <a:p>
            <a:r>
              <a:rPr lang="en-US" dirty="0"/>
              <a:t>Private redress; reduced  public impact</a:t>
            </a:r>
          </a:p>
        </p:txBody>
      </p:sp>
      <p:sp>
        <p:nvSpPr>
          <p:cNvPr id="2" name="TextBox 1">
            <a:extLst>
              <a:ext uri="{FF2B5EF4-FFF2-40B4-BE49-F238E27FC236}">
                <a16:creationId xmlns:a16="http://schemas.microsoft.com/office/drawing/2014/main" id="{C2525A40-D003-4072-B533-845744A164B7}"/>
              </a:ext>
            </a:extLst>
          </p:cNvPr>
          <p:cNvSpPr txBox="1"/>
          <p:nvPr/>
        </p:nvSpPr>
        <p:spPr>
          <a:xfrm>
            <a:off x="3969954" y="1633490"/>
            <a:ext cx="2910240" cy="369332"/>
          </a:xfrm>
          <a:prstGeom prst="rect">
            <a:avLst/>
          </a:prstGeom>
          <a:noFill/>
        </p:spPr>
        <p:txBody>
          <a:bodyPr wrap="square" rtlCol="0">
            <a:spAutoFit/>
          </a:bodyPr>
          <a:lstStyle/>
          <a:p>
            <a:r>
              <a:rPr lang="en-US" b="1" dirty="0">
                <a:solidFill>
                  <a:srgbClr val="FF0000"/>
                </a:solidFill>
              </a:rPr>
              <a:t>ENHANCED RESILIENCE</a:t>
            </a:r>
          </a:p>
        </p:txBody>
      </p:sp>
    </p:spTree>
    <p:extLst>
      <p:ext uri="{BB962C8B-B14F-4D97-AF65-F5344CB8AC3E}">
        <p14:creationId xmlns:p14="http://schemas.microsoft.com/office/powerpoint/2010/main" val="188251118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C5CFB2-4694-4016-A4BD-AE1F5D06A58B}"/>
              </a:ext>
            </a:extLst>
          </p:cNvPr>
          <p:cNvSpPr>
            <a:spLocks noGrp="1"/>
          </p:cNvSpPr>
          <p:nvPr>
            <p:ph type="title"/>
          </p:nvPr>
        </p:nvSpPr>
        <p:spPr>
          <a:xfrm>
            <a:off x="550862" y="543600"/>
            <a:ext cx="11090275" cy="1209600"/>
          </a:xfrm>
        </p:spPr>
        <p:txBody>
          <a:bodyPr>
            <a:noAutofit/>
          </a:bodyPr>
          <a:lstStyle/>
          <a:p>
            <a:r>
              <a:rPr lang="en-US" sz="4800" dirty="0"/>
              <a:t>US early recognized private insurance as a public good </a:t>
            </a:r>
          </a:p>
        </p:txBody>
      </p:sp>
      <p:pic>
        <p:nvPicPr>
          <p:cNvPr id="1026" name="Picture 2" descr="Benjamin Franklin&amp;#39;s coronavirus advice would have been to socially distance  and find a vaccine">
            <a:extLst>
              <a:ext uri="{FF2B5EF4-FFF2-40B4-BE49-F238E27FC236}">
                <a16:creationId xmlns:a16="http://schemas.microsoft.com/office/drawing/2014/main" id="{5731A023-91F7-494A-AC72-73ABFDEEE460}"/>
              </a:ext>
            </a:extLst>
          </p:cNvPr>
          <p:cNvPicPr>
            <a:picLocks noGrp="1" noChangeAspect="1" noChangeArrowheads="1"/>
          </p:cNvPicPr>
          <p:nvPr>
            <p:ph sz="half" idx="1"/>
          </p:nvPr>
        </p:nvPicPr>
        <p:blipFill>
          <a:blip r:embed="rId2" cstate="hqprint">
            <a:extLst>
              <a:ext uri="{28A0092B-C50C-407E-A947-70E740481C1C}">
                <a14:useLocalDpi xmlns:a14="http://schemas.microsoft.com/office/drawing/2010/main" val="0"/>
              </a:ext>
            </a:extLst>
          </a:blip>
          <a:srcRect/>
          <a:stretch>
            <a:fillRect/>
          </a:stretch>
        </p:blipFill>
        <p:spPr bwMode="auto">
          <a:xfrm>
            <a:off x="383633" y="3108634"/>
            <a:ext cx="5437188" cy="3205766"/>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a:extLst>
              <a:ext uri="{FF2B5EF4-FFF2-40B4-BE49-F238E27FC236}">
                <a16:creationId xmlns:a16="http://schemas.microsoft.com/office/drawing/2014/main" id="{A197A7B8-BFDB-44BF-A7E6-2F44078BF52F}"/>
              </a:ext>
            </a:extLst>
          </p:cNvPr>
          <p:cNvSpPr txBox="1"/>
          <p:nvPr/>
        </p:nvSpPr>
        <p:spPr>
          <a:xfrm>
            <a:off x="657922" y="2010881"/>
            <a:ext cx="5626400" cy="1200329"/>
          </a:xfrm>
          <a:prstGeom prst="rect">
            <a:avLst/>
          </a:prstGeom>
          <a:noFill/>
        </p:spPr>
        <p:txBody>
          <a:bodyPr wrap="square" rtlCol="0">
            <a:spAutoFit/>
          </a:bodyPr>
          <a:lstStyle/>
          <a:p>
            <a:r>
              <a:rPr lang="en-US" dirty="0"/>
              <a:t>Benjamin Franklin invented mutual fire insurance</a:t>
            </a:r>
          </a:p>
          <a:p>
            <a:r>
              <a:rPr lang="en-US" dirty="0"/>
              <a:t>pooling homeowners and fire brigades </a:t>
            </a:r>
          </a:p>
          <a:p>
            <a:r>
              <a:rPr lang="en-US" dirty="0"/>
              <a:t>in 1752 before the US declared independence; and</a:t>
            </a:r>
          </a:p>
          <a:p>
            <a:r>
              <a:rPr lang="en-US" dirty="0"/>
              <a:t>later applied idea to crop insurance.</a:t>
            </a:r>
          </a:p>
        </p:txBody>
      </p:sp>
      <p:pic>
        <p:nvPicPr>
          <p:cNvPr id="1028" name="Picture 4" descr="Herman Melville - Wikipedia">
            <a:extLst>
              <a:ext uri="{FF2B5EF4-FFF2-40B4-BE49-F238E27FC236}">
                <a16:creationId xmlns:a16="http://schemas.microsoft.com/office/drawing/2014/main" id="{57328786-6546-4EDE-9D04-C0CCA8AD6DA5}"/>
              </a:ext>
            </a:extLst>
          </p:cNvPr>
          <p:cNvPicPr>
            <a:picLocks noGrp="1" noChangeAspect="1" noChangeArrowheads="1"/>
          </p:cNvPicPr>
          <p:nvPr>
            <p:ph sz="half" idx="2"/>
          </p:nvPr>
        </p:nvPicPr>
        <p:blipFill>
          <a:blip r:embed="rId3">
            <a:extLst>
              <a:ext uri="{28A0092B-C50C-407E-A947-70E740481C1C}">
                <a14:useLocalDpi xmlns:a14="http://schemas.microsoft.com/office/drawing/2010/main" val="0"/>
              </a:ext>
            </a:extLst>
          </a:blip>
          <a:srcRect/>
          <a:stretch>
            <a:fillRect/>
          </a:stretch>
        </p:blipFill>
        <p:spPr bwMode="auto">
          <a:xfrm>
            <a:off x="7874793" y="2855118"/>
            <a:ext cx="2861059" cy="3459281"/>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a:extLst>
              <a:ext uri="{FF2B5EF4-FFF2-40B4-BE49-F238E27FC236}">
                <a16:creationId xmlns:a16="http://schemas.microsoft.com/office/drawing/2014/main" id="{7E284A74-BF06-4E89-9ABF-6A65B287890B}"/>
              </a:ext>
            </a:extLst>
          </p:cNvPr>
          <p:cNvSpPr txBox="1"/>
          <p:nvPr/>
        </p:nvSpPr>
        <p:spPr>
          <a:xfrm>
            <a:off x="7013359" y="1393794"/>
            <a:ext cx="3808521" cy="1477328"/>
          </a:xfrm>
          <a:prstGeom prst="rect">
            <a:avLst/>
          </a:prstGeom>
          <a:noFill/>
        </p:spPr>
        <p:txBody>
          <a:bodyPr wrap="square" rtlCol="0">
            <a:spAutoFit/>
          </a:bodyPr>
          <a:lstStyle/>
          <a:p>
            <a:r>
              <a:rPr lang="en-US" dirty="0"/>
              <a:t>In mid-1800’s Herman Melville author of Moby Dick wrote on math of whaling insurance—incidentally, whale oil being the clean energy of its time</a:t>
            </a:r>
          </a:p>
        </p:txBody>
      </p:sp>
    </p:spTree>
    <p:extLst>
      <p:ext uri="{BB962C8B-B14F-4D97-AF65-F5344CB8AC3E}">
        <p14:creationId xmlns:p14="http://schemas.microsoft.com/office/powerpoint/2010/main" val="118126991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6FEC7950-1D08-486A-A1DD-6425A0A8CBC5}"/>
              </a:ext>
            </a:extLst>
          </p:cNvPr>
          <p:cNvSpPr>
            <a:spLocks noGrp="1"/>
          </p:cNvSpPr>
          <p:nvPr>
            <p:ph type="title"/>
          </p:nvPr>
        </p:nvSpPr>
        <p:spPr>
          <a:xfrm>
            <a:off x="377505" y="426128"/>
            <a:ext cx="11263631" cy="1367859"/>
          </a:xfrm>
        </p:spPr>
        <p:txBody>
          <a:bodyPr>
            <a:normAutofit fontScale="90000"/>
          </a:bodyPr>
          <a:lstStyle/>
          <a:p>
            <a:r>
              <a:rPr lang="en-US" dirty="0"/>
              <a:t>Why review partnership balance now: </a:t>
            </a:r>
            <a:r>
              <a:rPr lang="en-US" sz="3600" dirty="0"/>
              <a:t/>
            </a:r>
            <a:br>
              <a:rPr lang="en-US" sz="3600" dirty="0"/>
            </a:br>
            <a:r>
              <a:rPr lang="en-US" sz="2700" dirty="0"/>
              <a:t>Increasing awareness of insufficient mitigating infra-structure and our resilience gap</a:t>
            </a:r>
          </a:p>
        </p:txBody>
      </p:sp>
      <p:sp>
        <p:nvSpPr>
          <p:cNvPr id="5" name="Content Placeholder 4">
            <a:extLst>
              <a:ext uri="{FF2B5EF4-FFF2-40B4-BE49-F238E27FC236}">
                <a16:creationId xmlns:a16="http://schemas.microsoft.com/office/drawing/2014/main" id="{F20B018F-47CD-496B-9680-289A37396848}"/>
              </a:ext>
            </a:extLst>
          </p:cNvPr>
          <p:cNvSpPr>
            <a:spLocks noGrp="1"/>
          </p:cNvSpPr>
          <p:nvPr>
            <p:ph sz="half" idx="1"/>
          </p:nvPr>
        </p:nvSpPr>
        <p:spPr/>
        <p:txBody>
          <a:bodyPr>
            <a:normAutofit fontScale="92500"/>
          </a:bodyPr>
          <a:lstStyle/>
          <a:p>
            <a:pPr marL="0" indent="0">
              <a:buNone/>
            </a:pPr>
            <a:endParaRPr lang="en-US" dirty="0"/>
          </a:p>
          <a:p>
            <a:pPr marL="0" indent="0">
              <a:buNone/>
            </a:pPr>
            <a:r>
              <a:rPr lang="en-US" b="1" dirty="0"/>
              <a:t>THE BIGGEST US CLIMATE INSURANCE DISASTERS</a:t>
            </a:r>
          </a:p>
          <a:p>
            <a:pPr marL="342900" indent="-342900">
              <a:buAutoNum type="arabicPlain" startAt="2005"/>
            </a:pPr>
            <a:r>
              <a:rPr lang="en-US" dirty="0"/>
              <a:t>(No.1)  Hurricane Katrina</a:t>
            </a:r>
          </a:p>
          <a:p>
            <a:pPr marL="0" indent="0">
              <a:buNone/>
            </a:pPr>
            <a:r>
              <a:rPr lang="en-US" dirty="0"/>
              <a:t>2017 (Largest cumulative losses)  Harvey (Texas), Irma (US Virgin Islands and Florida Keys) Maria (Puerto Rico)</a:t>
            </a:r>
          </a:p>
          <a:p>
            <a:pPr marL="0" indent="0">
              <a:buNone/>
            </a:pPr>
            <a:r>
              <a:rPr lang="en-US" dirty="0"/>
              <a:t>2013 (No.3)  Hurricane Sandy</a:t>
            </a:r>
          </a:p>
        </p:txBody>
      </p:sp>
      <p:sp>
        <p:nvSpPr>
          <p:cNvPr id="2" name="Content Placeholder 1">
            <a:extLst>
              <a:ext uri="{FF2B5EF4-FFF2-40B4-BE49-F238E27FC236}">
                <a16:creationId xmlns:a16="http://schemas.microsoft.com/office/drawing/2014/main" id="{099EA5C7-62AE-494B-8C97-3E015E30DB67}"/>
              </a:ext>
            </a:extLst>
          </p:cNvPr>
          <p:cNvSpPr>
            <a:spLocks noGrp="1"/>
          </p:cNvSpPr>
          <p:nvPr>
            <p:ph sz="half" idx="2"/>
          </p:nvPr>
        </p:nvSpPr>
        <p:spPr/>
        <p:txBody>
          <a:bodyPr>
            <a:normAutofit fontScale="92500"/>
          </a:bodyPr>
          <a:lstStyle/>
          <a:p>
            <a:pPr marL="0" indent="0">
              <a:buNone/>
            </a:pPr>
            <a:r>
              <a:rPr lang="en-US" b="1" dirty="0"/>
              <a:t>IDENTIFIED:</a:t>
            </a:r>
          </a:p>
          <a:p>
            <a:pPr marL="0" indent="0">
              <a:buNone/>
            </a:pPr>
            <a:r>
              <a:rPr lang="en-US" dirty="0"/>
              <a:t>Failed, insufficient, untimely State and Federal response</a:t>
            </a:r>
          </a:p>
          <a:p>
            <a:pPr marL="0" indent="0">
              <a:buNone/>
            </a:pPr>
            <a:r>
              <a:rPr lang="en-US" dirty="0"/>
              <a:t>Insufficient funding for pre-disaster planning and post disaster remediation</a:t>
            </a:r>
          </a:p>
          <a:p>
            <a:pPr marL="0" indent="0">
              <a:buNone/>
            </a:pPr>
            <a:r>
              <a:rPr lang="en-US" dirty="0"/>
              <a:t>Lack of urgency to repair or augment decaying infrastructure despite awareness of change in scope of disasters</a:t>
            </a:r>
          </a:p>
          <a:p>
            <a:pPr marL="0" indent="0">
              <a:buNone/>
            </a:pPr>
            <a:r>
              <a:rPr lang="en-US" dirty="0"/>
              <a:t>Up to 2/3  of potentially vulnerable uninsured</a:t>
            </a:r>
          </a:p>
          <a:p>
            <a:pPr marL="0" indent="0">
              <a:buNone/>
            </a:pPr>
            <a:r>
              <a:rPr lang="en-US" dirty="0"/>
              <a:t>Rise in premiums and additional conditionality resulting in individuals and businesses going bare</a:t>
            </a:r>
          </a:p>
          <a:p>
            <a:pPr marL="0" indent="0">
              <a:buNone/>
            </a:pPr>
            <a:endParaRPr lang="en-US" dirty="0"/>
          </a:p>
        </p:txBody>
      </p:sp>
    </p:spTree>
    <p:extLst>
      <p:ext uri="{BB962C8B-B14F-4D97-AF65-F5344CB8AC3E}">
        <p14:creationId xmlns:p14="http://schemas.microsoft.com/office/powerpoint/2010/main" val="168523842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2020 U.S. billion-dollar weather and climate disasters in historical  context | NOAA Climate.gov">
            <a:extLst>
              <a:ext uri="{FF2B5EF4-FFF2-40B4-BE49-F238E27FC236}">
                <a16:creationId xmlns:a16="http://schemas.microsoft.com/office/drawing/2014/main" id="{9465E8DE-6ED0-4E79-987A-64C53109D78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0454" y="474416"/>
            <a:ext cx="11971091" cy="5909168"/>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a:extLst>
              <a:ext uri="{FF2B5EF4-FFF2-40B4-BE49-F238E27FC236}">
                <a16:creationId xmlns:a16="http://schemas.microsoft.com/office/drawing/2014/main" id="{F4A034FB-5760-4A69-B9C6-441435CB1550}"/>
              </a:ext>
            </a:extLst>
          </p:cNvPr>
          <p:cNvSpPr txBox="1"/>
          <p:nvPr/>
        </p:nvSpPr>
        <p:spPr>
          <a:xfrm>
            <a:off x="1028184" y="1837189"/>
            <a:ext cx="6295405" cy="923330"/>
          </a:xfrm>
          <a:prstGeom prst="rect">
            <a:avLst/>
          </a:prstGeom>
          <a:noFill/>
        </p:spPr>
        <p:txBody>
          <a:bodyPr wrap="square" rtlCol="0">
            <a:spAutoFit/>
          </a:bodyPr>
          <a:lstStyle/>
          <a:p>
            <a:r>
              <a:rPr lang="en-US" b="1" dirty="0">
                <a:solidFill>
                  <a:srgbClr val="FF0000"/>
                </a:solidFill>
              </a:rPr>
              <a:t>Billion USD (CPI adjusted) disasters by number of  incidents 1980 to 2020</a:t>
            </a:r>
          </a:p>
          <a:p>
            <a:r>
              <a:rPr lang="en-US" b="1" dirty="0">
                <a:solidFill>
                  <a:srgbClr val="FF0000"/>
                </a:solidFill>
              </a:rPr>
              <a:t>      </a:t>
            </a:r>
            <a:r>
              <a:rPr lang="en-US" b="1" i="1" dirty="0">
                <a:solidFill>
                  <a:srgbClr val="FF0000"/>
                </a:solidFill>
              </a:rPr>
              <a:t>Source NOAA</a:t>
            </a:r>
            <a:endParaRPr lang="en-US" b="1" dirty="0">
              <a:solidFill>
                <a:srgbClr val="FF0000"/>
              </a:solidFill>
            </a:endParaRPr>
          </a:p>
        </p:txBody>
      </p:sp>
      <mc:AlternateContent xmlns:mc="http://schemas.openxmlformats.org/markup-compatibility/2006" xmlns:p14="http://schemas.microsoft.com/office/powerpoint/2010/main">
        <mc:Choice Requires="p14">
          <p:contentPart p14:bwMode="auto" r:id="rId3">
            <p14:nvContentPartPr>
              <p14:cNvPr id="3" name="Ink 2">
                <a:extLst>
                  <a:ext uri="{FF2B5EF4-FFF2-40B4-BE49-F238E27FC236}">
                    <a16:creationId xmlns:a16="http://schemas.microsoft.com/office/drawing/2014/main" id="{50B764C2-6913-4AED-AAD3-BC0276D25FE4}"/>
                  </a:ext>
                </a:extLst>
              </p14:cNvPr>
              <p14:cNvContentPartPr/>
              <p14:nvPr/>
            </p14:nvContentPartPr>
            <p14:xfrm>
              <a:off x="2759783" y="754534"/>
              <a:ext cx="360" cy="360"/>
            </p14:xfrm>
          </p:contentPart>
        </mc:Choice>
        <mc:Fallback xmlns="">
          <p:pic>
            <p:nvPicPr>
              <p:cNvPr id="3" name="Ink 2">
                <a:extLst>
                  <a:ext uri="{FF2B5EF4-FFF2-40B4-BE49-F238E27FC236}">
                    <a16:creationId xmlns:a16="http://schemas.microsoft.com/office/drawing/2014/main" id="{50B764C2-6913-4AED-AAD3-BC0276D25FE4}"/>
                  </a:ext>
                </a:extLst>
              </p:cNvPr>
              <p:cNvPicPr/>
              <p:nvPr/>
            </p:nvPicPr>
            <p:blipFill>
              <a:blip r:embed="rId4"/>
              <a:stretch>
                <a:fillRect/>
              </a:stretch>
            </p:blipFill>
            <p:spPr>
              <a:xfrm>
                <a:off x="2750783" y="745534"/>
                <a:ext cx="18000" cy="18000"/>
              </a:xfrm>
              <a:prstGeom prst="rect">
                <a:avLst/>
              </a:prstGeom>
            </p:spPr>
          </p:pic>
        </mc:Fallback>
      </mc:AlternateContent>
      <p:sp>
        <p:nvSpPr>
          <p:cNvPr id="5" name="TextBox 4">
            <a:extLst>
              <a:ext uri="{FF2B5EF4-FFF2-40B4-BE49-F238E27FC236}">
                <a16:creationId xmlns:a16="http://schemas.microsoft.com/office/drawing/2014/main" id="{F8C201AD-B8BB-40EF-949B-88DB0A14ED0E}"/>
              </a:ext>
            </a:extLst>
          </p:cNvPr>
          <p:cNvSpPr txBox="1"/>
          <p:nvPr/>
        </p:nvSpPr>
        <p:spPr>
          <a:xfrm>
            <a:off x="2659310" y="694017"/>
            <a:ext cx="1191237" cy="646331"/>
          </a:xfrm>
          <a:prstGeom prst="rect">
            <a:avLst/>
          </a:prstGeom>
          <a:noFill/>
        </p:spPr>
        <p:txBody>
          <a:bodyPr wrap="square" rtlCol="0">
            <a:spAutoFit/>
          </a:bodyPr>
          <a:lstStyle/>
          <a:p>
            <a:r>
              <a:rPr lang="en-US" dirty="0"/>
              <a:t>XXXXXXXX</a:t>
            </a:r>
          </a:p>
        </p:txBody>
      </p:sp>
    </p:spTree>
    <p:extLst>
      <p:ext uri="{BB962C8B-B14F-4D97-AF65-F5344CB8AC3E}">
        <p14:creationId xmlns:p14="http://schemas.microsoft.com/office/powerpoint/2010/main" val="330022515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Picture 2" descr="Text&#10;&#10;Description automatically generated with low confidence">
            <a:extLst>
              <a:ext uri="{FF2B5EF4-FFF2-40B4-BE49-F238E27FC236}">
                <a16:creationId xmlns:a16="http://schemas.microsoft.com/office/drawing/2014/main" id="{9443C7A7-32F5-4FFF-835B-D5717DE55320}"/>
              </a:ext>
            </a:extLst>
          </p:cNvPr>
          <p:cNvPicPr>
            <a:picLocks noChangeAspect="1"/>
          </p:cNvPicPr>
          <p:nvPr/>
        </p:nvPicPr>
        <p:blipFill rotWithShape="1">
          <a:blip r:embed="rId2">
            <a:extLst>
              <a:ext uri="{28A0092B-C50C-407E-A947-70E740481C1C}">
                <a14:useLocalDpi xmlns:a14="http://schemas.microsoft.com/office/drawing/2010/main" val="0"/>
              </a:ext>
            </a:extLst>
          </a:blip>
          <a:srcRect r="444"/>
          <a:stretch/>
        </p:blipFill>
        <p:spPr>
          <a:xfrm>
            <a:off x="-32657" y="-250372"/>
            <a:ext cx="12637103" cy="7108372"/>
          </a:xfrm>
          <a:custGeom>
            <a:avLst/>
            <a:gdLst/>
            <a:ahLst/>
            <a:cxnLst/>
            <a:rect l="l" t="t" r="r" b="b"/>
            <a:pathLst>
              <a:path w="12192000" h="6858000">
                <a:moveTo>
                  <a:pt x="0" y="0"/>
                </a:moveTo>
                <a:lnTo>
                  <a:pt x="12192000" y="0"/>
                </a:lnTo>
                <a:lnTo>
                  <a:pt x="12192000" y="6858000"/>
                </a:lnTo>
                <a:lnTo>
                  <a:pt x="0" y="6858000"/>
                </a:lnTo>
                <a:close/>
              </a:path>
            </a:pathLst>
          </a:custGeom>
        </p:spPr>
      </p:pic>
      <p:sp>
        <p:nvSpPr>
          <p:cNvPr id="11" name="TextBox 10">
            <a:extLst>
              <a:ext uri="{FF2B5EF4-FFF2-40B4-BE49-F238E27FC236}">
                <a16:creationId xmlns:a16="http://schemas.microsoft.com/office/drawing/2014/main" id="{ABC58393-5301-47B8-AFEE-22516D928BB3}"/>
              </a:ext>
            </a:extLst>
          </p:cNvPr>
          <p:cNvSpPr txBox="1"/>
          <p:nvPr/>
        </p:nvSpPr>
        <p:spPr>
          <a:xfrm>
            <a:off x="9448800" y="2187637"/>
            <a:ext cx="2645229" cy="923330"/>
          </a:xfrm>
          <a:prstGeom prst="rect">
            <a:avLst/>
          </a:prstGeom>
          <a:noFill/>
        </p:spPr>
        <p:txBody>
          <a:bodyPr wrap="square" rtlCol="0">
            <a:spAutoFit/>
          </a:bodyPr>
          <a:lstStyle/>
          <a:p>
            <a:r>
              <a:rPr lang="en-US" i="1" dirty="0">
                <a:solidFill>
                  <a:srgbClr val="FF0000"/>
                </a:solidFill>
              </a:rPr>
              <a:t> </a:t>
            </a:r>
            <a:r>
              <a:rPr lang="en-US" b="1" i="1" dirty="0">
                <a:solidFill>
                  <a:srgbClr val="FF0000"/>
                </a:solidFill>
              </a:rPr>
              <a:t>Data Source NOAA and </a:t>
            </a:r>
            <a:r>
              <a:rPr lang="en-US" b="1" i="1" dirty="0" err="1">
                <a:solidFill>
                  <a:srgbClr val="FF0000"/>
                </a:solidFill>
              </a:rPr>
              <a:t>Statistica</a:t>
            </a:r>
            <a:r>
              <a:rPr lang="en-US" b="1" i="1" dirty="0">
                <a:solidFill>
                  <a:srgbClr val="FF0000"/>
                </a:solidFill>
              </a:rPr>
              <a:t> </a:t>
            </a:r>
          </a:p>
          <a:p>
            <a:endParaRPr lang="en-US" i="1" dirty="0">
              <a:solidFill>
                <a:srgbClr val="FF0000"/>
              </a:solidFill>
            </a:endParaRPr>
          </a:p>
        </p:txBody>
      </p:sp>
    </p:spTree>
    <p:extLst>
      <p:ext uri="{BB962C8B-B14F-4D97-AF65-F5344CB8AC3E}">
        <p14:creationId xmlns:p14="http://schemas.microsoft.com/office/powerpoint/2010/main" val="385068371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Timeline&#10;&#10;Description automatically generated">
            <a:extLst>
              <a:ext uri="{FF2B5EF4-FFF2-40B4-BE49-F238E27FC236}">
                <a16:creationId xmlns:a16="http://schemas.microsoft.com/office/drawing/2014/main" id="{AE474F02-BE65-4736-AFEE-8C1E9ED3503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81834" y="1438507"/>
            <a:ext cx="11472704" cy="5062653"/>
          </a:xfrm>
          <a:prstGeom prst="rect">
            <a:avLst/>
          </a:prstGeom>
        </p:spPr>
      </p:pic>
      <p:sp>
        <p:nvSpPr>
          <p:cNvPr id="2" name="TextBox 1">
            <a:extLst>
              <a:ext uri="{FF2B5EF4-FFF2-40B4-BE49-F238E27FC236}">
                <a16:creationId xmlns:a16="http://schemas.microsoft.com/office/drawing/2014/main" id="{9E4563DF-3937-4D40-936F-A10C96AC8966}"/>
              </a:ext>
            </a:extLst>
          </p:cNvPr>
          <p:cNvSpPr txBox="1"/>
          <p:nvPr/>
        </p:nvSpPr>
        <p:spPr>
          <a:xfrm>
            <a:off x="7566870" y="2516697"/>
            <a:ext cx="2522550" cy="369332"/>
          </a:xfrm>
          <a:prstGeom prst="rect">
            <a:avLst/>
          </a:prstGeom>
          <a:noFill/>
        </p:spPr>
        <p:txBody>
          <a:bodyPr wrap="none" rtlCol="0">
            <a:spAutoFit/>
          </a:bodyPr>
          <a:lstStyle/>
          <a:p>
            <a:r>
              <a:rPr lang="en-US" b="1" dirty="0">
                <a:solidFill>
                  <a:srgbClr val="FF0000"/>
                </a:solidFill>
              </a:rPr>
              <a:t>Reconfigured NOAA </a:t>
            </a:r>
          </a:p>
        </p:txBody>
      </p:sp>
    </p:spTree>
    <p:extLst>
      <p:ext uri="{BB962C8B-B14F-4D97-AF65-F5344CB8AC3E}">
        <p14:creationId xmlns:p14="http://schemas.microsoft.com/office/powerpoint/2010/main" val="10986588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Diagram 7">
            <a:extLst>
              <a:ext uri="{FF2B5EF4-FFF2-40B4-BE49-F238E27FC236}">
                <a16:creationId xmlns:a16="http://schemas.microsoft.com/office/drawing/2014/main" id="{6B9F0C9E-FF44-4149-8031-106A33FE0055}"/>
              </a:ext>
            </a:extLst>
          </p:cNvPr>
          <p:cNvGraphicFramePr/>
          <p:nvPr>
            <p:extLst>
              <p:ext uri="{D42A27DB-BD31-4B8C-83A1-F6EECF244321}">
                <p14:modId xmlns:p14="http://schemas.microsoft.com/office/powerpoint/2010/main" val="804015425"/>
              </p:ext>
            </p:extLst>
          </p:nvPr>
        </p:nvGraphicFramePr>
        <p:xfrm>
          <a:off x="621437" y="683581"/>
          <a:ext cx="11343822" cy="587333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10" name="TextBox 9">
            <a:extLst>
              <a:ext uri="{FF2B5EF4-FFF2-40B4-BE49-F238E27FC236}">
                <a16:creationId xmlns:a16="http://schemas.microsoft.com/office/drawing/2014/main" id="{E2ED4237-4FA8-4B84-97A3-F2B72B6AE49C}"/>
              </a:ext>
            </a:extLst>
          </p:cNvPr>
          <p:cNvSpPr txBox="1"/>
          <p:nvPr/>
        </p:nvSpPr>
        <p:spPr>
          <a:xfrm flipH="1">
            <a:off x="710214" y="878889"/>
            <a:ext cx="2805344" cy="2564100"/>
          </a:xfrm>
          <a:prstGeom prst="rect">
            <a:avLst/>
          </a:prstGeom>
          <a:noFill/>
        </p:spPr>
        <p:txBody>
          <a:bodyPr wrap="square" rtlCol="0">
            <a:spAutoFit/>
          </a:bodyPr>
          <a:lstStyle/>
          <a:p>
            <a:pPr marL="0" marR="0">
              <a:lnSpc>
                <a:spcPct val="107000"/>
              </a:lnSpc>
              <a:spcBef>
                <a:spcPts val="0"/>
              </a:spcBef>
              <a:spcAft>
                <a:spcPts val="800"/>
              </a:spcAft>
            </a:pPr>
            <a:r>
              <a:rPr lang="en-US" sz="1800" b="1"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rPr>
              <a:t>INSURANCE</a:t>
            </a:r>
          </a:p>
          <a:p>
            <a:pPr marL="0" marR="0">
              <a:lnSpc>
                <a:spcPct val="107000"/>
              </a:lnSpc>
              <a:spcBef>
                <a:spcPts val="0"/>
              </a:spcBef>
              <a:spcAft>
                <a:spcPts val="800"/>
              </a:spcAft>
            </a:pPr>
            <a:r>
              <a:rPr lang="en-US" sz="1800" b="1"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rPr>
              <a:t>50 State insurance commissioners</a:t>
            </a:r>
          </a:p>
          <a:p>
            <a:pPr marL="0" marR="0">
              <a:lnSpc>
                <a:spcPct val="107000"/>
              </a:lnSpc>
              <a:spcBef>
                <a:spcPts val="0"/>
              </a:spcBef>
              <a:spcAft>
                <a:spcPts val="800"/>
              </a:spcAft>
            </a:pPr>
            <a:r>
              <a:rPr lang="en-US" sz="1800" b="1"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rPr>
              <a:t>50 State guaranty funds</a:t>
            </a:r>
          </a:p>
          <a:p>
            <a:pPr marL="0" marR="0">
              <a:lnSpc>
                <a:spcPct val="107000"/>
              </a:lnSpc>
              <a:spcBef>
                <a:spcPts val="0"/>
              </a:spcBef>
              <a:spcAft>
                <a:spcPts val="800"/>
              </a:spcAft>
            </a:pPr>
            <a:r>
              <a:rPr lang="en-US" sz="1800" b="1"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rPr>
              <a:t>NAIC model laws and standards</a:t>
            </a:r>
          </a:p>
          <a:p>
            <a:pPr marL="0" marR="0">
              <a:lnSpc>
                <a:spcPct val="107000"/>
              </a:lnSpc>
              <a:spcBef>
                <a:spcPts val="0"/>
              </a:spcBef>
              <a:spcAft>
                <a:spcPts val="800"/>
              </a:spcAft>
            </a:pPr>
            <a:r>
              <a:rPr lang="en-US" b="1" dirty="0">
                <a:solidFill>
                  <a:srgbClr val="FF0000"/>
                </a:solidFill>
                <a:latin typeface="Calibri" panose="020F0502020204030204" pitchFamily="34" charset="0"/>
                <a:ea typeface="Calibri" panose="020F0502020204030204" pitchFamily="34" charset="0"/>
                <a:cs typeface="Times New Roman" panose="02020603050405020304" pitchFamily="18" charset="0"/>
              </a:rPr>
              <a:t>Separate accounting</a:t>
            </a:r>
            <a:endParaRPr lang="en-US" sz="1800" b="1"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12" name="TextBox 11">
            <a:extLst>
              <a:ext uri="{FF2B5EF4-FFF2-40B4-BE49-F238E27FC236}">
                <a16:creationId xmlns:a16="http://schemas.microsoft.com/office/drawing/2014/main" id="{7A7B9F2A-A348-4581-9875-39BC94A60C33}"/>
              </a:ext>
            </a:extLst>
          </p:cNvPr>
          <p:cNvSpPr txBox="1"/>
          <p:nvPr/>
        </p:nvSpPr>
        <p:spPr>
          <a:xfrm>
            <a:off x="8034292" y="833170"/>
            <a:ext cx="3116061" cy="1661417"/>
          </a:xfrm>
          <a:prstGeom prst="rect">
            <a:avLst/>
          </a:prstGeom>
          <a:noFill/>
        </p:spPr>
        <p:txBody>
          <a:bodyPr wrap="square" rtlCol="0">
            <a:spAutoFit/>
          </a:bodyPr>
          <a:lstStyle/>
          <a:p>
            <a:pPr marL="0" marR="0">
              <a:lnSpc>
                <a:spcPct val="107000"/>
              </a:lnSpc>
              <a:spcBef>
                <a:spcPts val="0"/>
              </a:spcBef>
              <a:spcAft>
                <a:spcPts val="800"/>
              </a:spcAft>
            </a:pPr>
            <a:r>
              <a:rPr lang="en-US" sz="1600" dirty="0">
                <a:effectLst/>
                <a:latin typeface="Calibri" panose="020F0502020204030204" pitchFamily="34" charset="0"/>
                <a:ea typeface="Calibri" panose="020F0502020204030204" pitchFamily="34" charset="0"/>
                <a:cs typeface="Times New Roman" panose="02020603050405020304" pitchFamily="18" charset="0"/>
              </a:rPr>
              <a:t>Member Chairs:  Board of Governors Federal Reserve, FDIC, OCC, CFTC, SEC—oversight of SIFIS (no US insurers) FDIC manages deposit insurance; liquidation, resolution authority</a:t>
            </a:r>
          </a:p>
        </p:txBody>
      </p:sp>
      <p:sp>
        <p:nvSpPr>
          <p:cNvPr id="13" name="TextBox 12">
            <a:extLst>
              <a:ext uri="{FF2B5EF4-FFF2-40B4-BE49-F238E27FC236}">
                <a16:creationId xmlns:a16="http://schemas.microsoft.com/office/drawing/2014/main" id="{4CEBBFE3-C7E2-487C-9C15-9CC0F3E237C3}"/>
              </a:ext>
            </a:extLst>
          </p:cNvPr>
          <p:cNvSpPr txBox="1"/>
          <p:nvPr/>
        </p:nvSpPr>
        <p:spPr>
          <a:xfrm>
            <a:off x="3036163" y="833170"/>
            <a:ext cx="2183907" cy="646331"/>
          </a:xfrm>
          <a:prstGeom prst="rect">
            <a:avLst/>
          </a:prstGeom>
          <a:noFill/>
        </p:spPr>
        <p:txBody>
          <a:bodyPr wrap="square" rtlCol="0">
            <a:spAutoFit/>
          </a:bodyPr>
          <a:lstStyle/>
          <a:p>
            <a:r>
              <a:rPr lang="en-US" b="1" dirty="0"/>
              <a:t>US SYSTEM</a:t>
            </a:r>
          </a:p>
          <a:p>
            <a:r>
              <a:rPr lang="en-US" b="1" dirty="0"/>
              <a:t>(vastly simplified)</a:t>
            </a:r>
          </a:p>
        </p:txBody>
      </p:sp>
      <p:sp>
        <p:nvSpPr>
          <p:cNvPr id="14" name="TextBox 13">
            <a:extLst>
              <a:ext uri="{FF2B5EF4-FFF2-40B4-BE49-F238E27FC236}">
                <a16:creationId xmlns:a16="http://schemas.microsoft.com/office/drawing/2014/main" id="{864243AF-9908-4ED4-A35D-E32B4B0B5242}"/>
              </a:ext>
            </a:extLst>
          </p:cNvPr>
          <p:cNvSpPr txBox="1"/>
          <p:nvPr/>
        </p:nvSpPr>
        <p:spPr>
          <a:xfrm>
            <a:off x="10235953" y="2929631"/>
            <a:ext cx="1334610" cy="1397242"/>
          </a:xfrm>
          <a:prstGeom prst="rect">
            <a:avLst/>
          </a:prstGeom>
          <a:noFill/>
        </p:spPr>
        <p:txBody>
          <a:bodyPr wrap="square" rtlCol="0">
            <a:spAutoFit/>
          </a:bodyPr>
          <a:lstStyle/>
          <a:p>
            <a:pPr marL="0" marR="0">
              <a:lnSpc>
                <a:spcPct val="107000"/>
              </a:lnSpc>
              <a:spcBef>
                <a:spcPts val="0"/>
              </a:spcBef>
              <a:spcAft>
                <a:spcPts val="800"/>
              </a:spcAft>
            </a:pPr>
            <a:r>
              <a:rPr lang="en-US" sz="1600" dirty="0">
                <a:effectLst/>
                <a:latin typeface="Calibri" panose="020F0502020204030204" pitchFamily="34" charset="0"/>
                <a:ea typeface="Calibri" panose="020F0502020204030204" pitchFamily="34" charset="0"/>
                <a:cs typeface="Times New Roman" panose="02020603050405020304" pitchFamily="18" charset="0"/>
              </a:rPr>
              <a:t>SEC banking committee; CFTC agriculture committee </a:t>
            </a:r>
            <a:endParaRPr lang="en-US" sz="1600" dirty="0"/>
          </a:p>
        </p:txBody>
      </p:sp>
    </p:spTree>
    <p:extLst>
      <p:ext uri="{BB962C8B-B14F-4D97-AF65-F5344CB8AC3E}">
        <p14:creationId xmlns:p14="http://schemas.microsoft.com/office/powerpoint/2010/main" val="2350093121"/>
      </p:ext>
    </p:extLst>
  </p:cSld>
  <p:clrMapOvr>
    <a:masterClrMapping/>
  </p:clrMapOvr>
</p:sld>
</file>

<file path=ppt/theme/theme1.xml><?xml version="1.0" encoding="utf-8"?>
<a:theme xmlns:a="http://schemas.openxmlformats.org/drawingml/2006/main" name="GlowVTI">
  <a:themeElements>
    <a:clrScheme name="AnalogousFromRegularSeed_2SEEDS">
      <a:dk1>
        <a:srgbClr val="000000"/>
      </a:dk1>
      <a:lt1>
        <a:srgbClr val="FFFFFF"/>
      </a:lt1>
      <a:dk2>
        <a:srgbClr val="1B2C2F"/>
      </a:dk2>
      <a:lt2>
        <a:srgbClr val="F2F0F3"/>
      </a:lt2>
      <a:accent1>
        <a:srgbClr val="3DB614"/>
      </a:accent1>
      <a:accent2>
        <a:srgbClr val="80B01F"/>
      </a:accent2>
      <a:accent3>
        <a:srgbClr val="21B73A"/>
      </a:accent3>
      <a:accent4>
        <a:srgbClr val="6F25D7"/>
      </a:accent4>
      <a:accent5>
        <a:srgbClr val="C729E7"/>
      </a:accent5>
      <a:accent6>
        <a:srgbClr val="D517A6"/>
      </a:accent6>
      <a:hlink>
        <a:srgbClr val="9F3FBF"/>
      </a:hlink>
      <a:folHlink>
        <a:srgbClr val="7F7F7F"/>
      </a:folHlink>
    </a:clrScheme>
    <a:fontScheme name="Blur">
      <a:majorFont>
        <a:latin typeface="Bell MT"/>
        <a:ea typeface=""/>
        <a:cs typeface=""/>
      </a:majorFont>
      <a:minorFont>
        <a:latin typeface="Avenir Next LT Pr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GlowVTI" id="{D5B5AA20-F6D3-43B8-AF6B-ECAF69256418}" vid="{93025AB5-1D44-4CD3-9BC3-729F6E11E040}"/>
    </a:ext>
  </a:extLst>
</a:theme>
</file>

<file path=docProps/app.xml><?xml version="1.0" encoding="utf-8"?>
<Properties xmlns="http://schemas.openxmlformats.org/officeDocument/2006/extended-properties" xmlns:vt="http://schemas.openxmlformats.org/officeDocument/2006/docPropsVTypes">
  <TotalTime>929</TotalTime>
  <Words>1242</Words>
  <Application>Microsoft Office PowerPoint</Application>
  <PresentationFormat>Širokozaslonsko</PresentationFormat>
  <Paragraphs>133</Paragraphs>
  <Slides>21</Slides>
  <Notes>0</Notes>
  <HiddenSlides>0</HiddenSlides>
  <MMClips>0</MMClips>
  <ScaleCrop>false</ScaleCrop>
  <HeadingPairs>
    <vt:vector size="6" baseType="variant">
      <vt:variant>
        <vt:lpstr>Uporabljene pisave</vt:lpstr>
      </vt:variant>
      <vt:variant>
        <vt:i4>5</vt:i4>
      </vt:variant>
      <vt:variant>
        <vt:lpstr>Tema</vt:lpstr>
      </vt:variant>
      <vt:variant>
        <vt:i4>1</vt:i4>
      </vt:variant>
      <vt:variant>
        <vt:lpstr>Naslovi diapozitivov</vt:lpstr>
      </vt:variant>
      <vt:variant>
        <vt:i4>21</vt:i4>
      </vt:variant>
    </vt:vector>
  </HeadingPairs>
  <TitlesOfParts>
    <vt:vector size="27" baseType="lpstr">
      <vt:lpstr>Arial</vt:lpstr>
      <vt:lpstr>Avenir Next LT Pro</vt:lpstr>
      <vt:lpstr>Bell MT</vt:lpstr>
      <vt:lpstr>Calibri</vt:lpstr>
      <vt:lpstr>Times New Roman</vt:lpstr>
      <vt:lpstr>GlowVTI</vt:lpstr>
      <vt:lpstr>Presented By:   Andrea M Corcoran</vt:lpstr>
      <vt:lpstr>How US Insurers can be part of a Program to Combat  Infra-structure Decay and Adverse Climate Symptoms</vt:lpstr>
      <vt:lpstr>Public-Private Virtuous Circle</vt:lpstr>
      <vt:lpstr>US early recognized private insurance as a public good </vt:lpstr>
      <vt:lpstr>Why review partnership balance now:  Increasing awareness of insufficient mitigating infra-structure and our resilience gap</vt:lpstr>
      <vt:lpstr>PowerPointova predstavitev</vt:lpstr>
      <vt:lpstr>PowerPointova predstavitev</vt:lpstr>
      <vt:lpstr>PowerPointova predstavitev</vt:lpstr>
      <vt:lpstr>PowerPointova predstavitev</vt:lpstr>
      <vt:lpstr>US P&amp;C Insurance Framework </vt:lpstr>
      <vt:lpstr>PowerPointova predstavitev</vt:lpstr>
      <vt:lpstr>US P&amp;C relationship with banks and “sur-tech”</vt:lpstr>
      <vt:lpstr>P&amp;C insurers as investors</vt:lpstr>
      <vt:lpstr>Amplifying accessibility—achieving scale economies at economic cost—State law may </vt:lpstr>
      <vt:lpstr>Policies amplifying public good of private insurance</vt:lpstr>
      <vt:lpstr>Some questions to ask when designing a Resilience Project</vt:lpstr>
      <vt:lpstr>? When is private reinsurance not enough? In what if any “extreme but not implausible” scenarios is a public backstop needed? Can public sector reinsure reinsurers?    ?How can the public sector enable a stronger, more reliable private response and reinforce the virtuous circle to mutual benefit?   ?How can public sector profit from private sector analysis and expertise?  And vice versa?  ?Can public sector further incentivize private investment by insurers directed at infrastructure improvement to mitigate adverse effects of climate that may reduce future public costs and increase prevention ?  ?Who should do what? And where will the money come from?  s</vt:lpstr>
      <vt:lpstr>?Will public support be criticized as creating “moral hazard” or applauded for improving systemic resilience?  See existing models:  Deposit Insurance 1930                                             Multi-peril crop insurance 1938                                             National Flood Insurance Act 1968                                                 reauthorized until Sept. 2021                                              SIPA, securities compensation 1974                                              50-State individual guaranty associations  ? Should pricing be more transparent?   ? Is this not the time when the body politic is amenable to outsize responses to outsize problems?</vt:lpstr>
      <vt:lpstr>Can joined forces strengthen the virtuous circle? </vt:lpstr>
      <vt:lpstr>PowerPointova predstavitev</vt:lpstr>
      <vt:lpstr>Thank you</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How US Insurers can Proactively cure Infra-structure Decay and Adverse Climate Systems</dc:title>
  <dc:creator>acorcoran@aligninternational.com</dc:creator>
  <cp:lastModifiedBy>Natalija Dmitrovic</cp:lastModifiedBy>
  <cp:revision>74</cp:revision>
  <dcterms:created xsi:type="dcterms:W3CDTF">2021-06-01T18:54:50Z</dcterms:created>
  <dcterms:modified xsi:type="dcterms:W3CDTF">2021-06-07T09:36:10Z</dcterms:modified>
</cp:coreProperties>
</file>